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5"/>
  </p:notesMasterIdLst>
  <p:handoutMasterIdLst>
    <p:handoutMasterId r:id="rId16"/>
  </p:handoutMasterIdLst>
  <p:sldIdLst>
    <p:sldId id="278" r:id="rId5"/>
    <p:sldId id="279" r:id="rId6"/>
    <p:sldId id="280" r:id="rId7"/>
    <p:sldId id="296" r:id="rId8"/>
    <p:sldId id="298" r:id="rId9"/>
    <p:sldId id="299" r:id="rId10"/>
    <p:sldId id="281" r:id="rId11"/>
    <p:sldId id="294" r:id="rId12"/>
    <p:sldId id="289" r:id="rId13"/>
    <p:sldId id="293" r:id="rId14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A37D80-6434-44D0-A028-1B22A696006F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09" autoAdjust="0"/>
  </p:normalViewPr>
  <p:slideViewPr>
    <p:cSldViewPr snapToGrid="0" snapToObjects="1">
      <p:cViewPr>
        <p:scale>
          <a:sx n="100" d="100"/>
          <a:sy n="100" d="100"/>
        </p:scale>
        <p:origin x="456" y="438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4" d="100"/>
          <a:sy n="24" d="100"/>
        </p:scale>
        <p:origin x="3475" y="12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D42D35-0463-4920-BEF7-2B88080E67A2}" type="datetimeFigureOut">
              <a:rPr lang="en-US" smtClean="0"/>
              <a:t>04-Jan-24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2.svg>
</file>

<file path=ppt/media/image3.png>
</file>

<file path=ppt/media/image4.png>
</file>

<file path=ppt/media/image42.svg>
</file>

<file path=ppt/media/image5.jpg>
</file>

<file path=ppt/media/image6.png>
</file>

<file path=ppt/media/image64.svg>
</file>

<file path=ppt/media/image7.png>
</file>

<file path=ppt/media/image8.png>
</file>

<file path=ppt/media/image83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926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2.svg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2.svg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="" xmlns:a16="http://schemas.microsoft.com/office/drawing/2014/main" id="{BA5D5A72-CB6F-F8DE-E2C9-90459C8C3DC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E66FD7FF-2869-7902-36B2-2B229AB9AB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00201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B1457C88-4472-81CF-02AF-4421E0A3084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03092" y="69574"/>
            <a:ext cx="5385816" cy="3139970"/>
          </a:xfrm>
        </p:spPr>
        <p:txBody>
          <a:bodyPr tIns="0" anchor="b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49496" y="3255267"/>
            <a:ext cx="3493008" cy="164472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952" y="701702"/>
            <a:ext cx="10671048" cy="1444351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="" xmlns:a16="http://schemas.microsoft.com/office/drawing/2014/main" id="{5C32B254-F115-AAF3-09C2-B631F5CDC4C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329989" y="2370268"/>
            <a:ext cx="722376" cy="722376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Picture Placeholder 62">
            <a:extLst>
              <a:ext uri="{FF2B5EF4-FFF2-40B4-BE49-F238E27FC236}">
                <a16:creationId xmlns=""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339134" y="2379412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=""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2758440"/>
            <a:ext cx="2011680" cy="2826771"/>
          </a:xfrm>
          <a:custGeom>
            <a:avLst/>
            <a:gdLst>
              <a:gd name="connsiteX0" fmla="*/ 0 w 2011680"/>
              <a:gd name="connsiteY0" fmla="*/ 0 h 2825173"/>
              <a:gd name="connsiteX1" fmla="*/ 2011680 w 2011680"/>
              <a:gd name="connsiteY1" fmla="*/ 0 h 2825173"/>
              <a:gd name="connsiteX2" fmla="*/ 2011680 w 2011680"/>
              <a:gd name="connsiteY2" fmla="*/ 2825173 h 2825173"/>
              <a:gd name="connsiteX3" fmla="*/ 0 w 2011680"/>
              <a:gd name="connsiteY3" fmla="*/ 2825173 h 2825173"/>
              <a:gd name="connsiteX4" fmla="*/ 0 w 2011680"/>
              <a:gd name="connsiteY4" fmla="*/ 0 h 2825173"/>
              <a:gd name="connsiteX0" fmla="*/ 0 w 2011680"/>
              <a:gd name="connsiteY0" fmla="*/ 1598 h 2826771"/>
              <a:gd name="connsiteX1" fmla="*/ 646257 w 2011680"/>
              <a:gd name="connsiteY1" fmla="*/ 0 h 2826771"/>
              <a:gd name="connsiteX2" fmla="*/ 2011680 w 2011680"/>
              <a:gd name="connsiteY2" fmla="*/ 1598 h 2826771"/>
              <a:gd name="connsiteX3" fmla="*/ 2011680 w 2011680"/>
              <a:gd name="connsiteY3" fmla="*/ 2826771 h 2826771"/>
              <a:gd name="connsiteX4" fmla="*/ 0 w 2011680"/>
              <a:gd name="connsiteY4" fmla="*/ 2826771 h 2826771"/>
              <a:gd name="connsiteX5" fmla="*/ 0 w 2011680"/>
              <a:gd name="connsiteY5" fmla="*/ 1598 h 2826771"/>
              <a:gd name="connsiteX0" fmla="*/ 0 w 2011680"/>
              <a:gd name="connsiteY0" fmla="*/ 1598 h 2826771"/>
              <a:gd name="connsiteX1" fmla="*/ 646257 w 2011680"/>
              <a:gd name="connsiteY1" fmla="*/ 0 h 2826771"/>
              <a:gd name="connsiteX2" fmla="*/ 1358727 w 2011680"/>
              <a:gd name="connsiteY2" fmla="*/ 0 h 2826771"/>
              <a:gd name="connsiteX3" fmla="*/ 2011680 w 2011680"/>
              <a:gd name="connsiteY3" fmla="*/ 1598 h 2826771"/>
              <a:gd name="connsiteX4" fmla="*/ 2011680 w 2011680"/>
              <a:gd name="connsiteY4" fmla="*/ 2826771 h 2826771"/>
              <a:gd name="connsiteX5" fmla="*/ 0 w 2011680"/>
              <a:gd name="connsiteY5" fmla="*/ 2826771 h 2826771"/>
              <a:gd name="connsiteX6" fmla="*/ 0 w 2011680"/>
              <a:gd name="connsiteY6" fmla="*/ 1598 h 2826771"/>
              <a:gd name="connsiteX0" fmla="*/ 0 w 2011680"/>
              <a:gd name="connsiteY0" fmla="*/ 1598 h 2826771"/>
              <a:gd name="connsiteX1" fmla="*/ 646257 w 2011680"/>
              <a:gd name="connsiteY1" fmla="*/ 0 h 2826771"/>
              <a:gd name="connsiteX2" fmla="*/ 1010112 w 2011680"/>
              <a:gd name="connsiteY2" fmla="*/ 0 h 2826771"/>
              <a:gd name="connsiteX3" fmla="*/ 1358727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46257 w 2011680"/>
              <a:gd name="connsiteY1" fmla="*/ 0 h 2826771"/>
              <a:gd name="connsiteX2" fmla="*/ 1012017 w 2011680"/>
              <a:gd name="connsiteY2" fmla="*/ 335280 h 2826771"/>
              <a:gd name="connsiteX3" fmla="*/ 1358727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46257 w 2011680"/>
              <a:gd name="connsiteY1" fmla="*/ 0 h 2826771"/>
              <a:gd name="connsiteX2" fmla="*/ 1012017 w 2011680"/>
              <a:gd name="connsiteY2" fmla="*/ 335280 h 2826771"/>
              <a:gd name="connsiteX3" fmla="*/ 1358727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46257 w 2011680"/>
              <a:gd name="connsiteY1" fmla="*/ 0 h 2826771"/>
              <a:gd name="connsiteX2" fmla="*/ 1012017 w 2011680"/>
              <a:gd name="connsiteY2" fmla="*/ 335280 h 2826771"/>
              <a:gd name="connsiteX3" fmla="*/ 1358727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46257 w 2011680"/>
              <a:gd name="connsiteY1" fmla="*/ 0 h 2826771"/>
              <a:gd name="connsiteX2" fmla="*/ 1012017 w 2011680"/>
              <a:gd name="connsiteY2" fmla="*/ 335280 h 2826771"/>
              <a:gd name="connsiteX3" fmla="*/ 1358727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46257 w 2011680"/>
              <a:gd name="connsiteY1" fmla="*/ 0 h 2826771"/>
              <a:gd name="connsiteX2" fmla="*/ 1012017 w 2011680"/>
              <a:gd name="connsiteY2" fmla="*/ 335280 h 2826771"/>
              <a:gd name="connsiteX3" fmla="*/ 1358727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46257 w 2011680"/>
              <a:gd name="connsiteY1" fmla="*/ 0 h 2826771"/>
              <a:gd name="connsiteX2" fmla="*/ 1012017 w 2011680"/>
              <a:gd name="connsiteY2" fmla="*/ 335280 h 2826771"/>
              <a:gd name="connsiteX3" fmla="*/ 1358727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46257 w 2011680"/>
              <a:gd name="connsiteY1" fmla="*/ 0 h 2826771"/>
              <a:gd name="connsiteX2" fmla="*/ 1012017 w 2011680"/>
              <a:gd name="connsiteY2" fmla="*/ 335280 h 2826771"/>
              <a:gd name="connsiteX3" fmla="*/ 1358727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46257 w 2011680"/>
              <a:gd name="connsiteY1" fmla="*/ 0 h 2826771"/>
              <a:gd name="connsiteX2" fmla="*/ 1012017 w 2011680"/>
              <a:gd name="connsiteY2" fmla="*/ 335280 h 2826771"/>
              <a:gd name="connsiteX3" fmla="*/ 1358727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1680" h="2826771">
                <a:moveTo>
                  <a:pt x="0" y="1598"/>
                </a:moveTo>
                <a:lnTo>
                  <a:pt x="646257" y="0"/>
                </a:lnTo>
                <a:cubicBezTo>
                  <a:pt x="699597" y="218440"/>
                  <a:pt x="783417" y="292100"/>
                  <a:pt x="1012017" y="335280"/>
                </a:cubicBezTo>
                <a:cubicBezTo>
                  <a:pt x="1289512" y="299720"/>
                  <a:pt x="1340312" y="106045"/>
                  <a:pt x="1358727" y="0"/>
                </a:cubicBezTo>
                <a:lnTo>
                  <a:pt x="2011680" y="1598"/>
                </a:lnTo>
                <a:lnTo>
                  <a:pt x="2011680" y="2826771"/>
                </a:lnTo>
                <a:lnTo>
                  <a:pt x="0" y="2826771"/>
                </a:lnTo>
                <a:lnTo>
                  <a:pt x="0" y="1598"/>
                </a:lnTo>
                <a:close/>
              </a:path>
            </a:pathLst>
          </a:custGeo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B950ED98-B5D1-206C-403F-FA954F9D2CF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5338" y="4064834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=""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1058" y="4156758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Oval 7">
            <a:extLst>
              <a:ext uri="{FF2B5EF4-FFF2-40B4-BE49-F238E27FC236}">
                <a16:creationId xmlns="" xmlns:a16="http://schemas.microsoft.com/office/drawing/2014/main" id="{B2485599-A799-0E8C-D368-451B9DE022B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3545563" y="2373190"/>
            <a:ext cx="722376" cy="722376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Picture Placeholder 62">
            <a:extLst>
              <a:ext uri="{FF2B5EF4-FFF2-40B4-BE49-F238E27FC236}">
                <a16:creationId xmlns=""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554707" y="2379412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=""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0" y="2756536"/>
            <a:ext cx="2011680" cy="2828676"/>
          </a:xfrm>
          <a:custGeom>
            <a:avLst/>
            <a:gdLst>
              <a:gd name="connsiteX0" fmla="*/ 0 w 2011680"/>
              <a:gd name="connsiteY0" fmla="*/ 0 h 2825173"/>
              <a:gd name="connsiteX1" fmla="*/ 2011680 w 2011680"/>
              <a:gd name="connsiteY1" fmla="*/ 0 h 2825173"/>
              <a:gd name="connsiteX2" fmla="*/ 2011680 w 2011680"/>
              <a:gd name="connsiteY2" fmla="*/ 2825173 h 2825173"/>
              <a:gd name="connsiteX3" fmla="*/ 0 w 2011680"/>
              <a:gd name="connsiteY3" fmla="*/ 2825173 h 2825173"/>
              <a:gd name="connsiteX4" fmla="*/ 0 w 2011680"/>
              <a:gd name="connsiteY4" fmla="*/ 0 h 2825173"/>
              <a:gd name="connsiteX0" fmla="*/ 0 w 2011680"/>
              <a:gd name="connsiteY0" fmla="*/ 4646 h 2829819"/>
              <a:gd name="connsiteX1" fmla="*/ 994434 w 2011680"/>
              <a:gd name="connsiteY1" fmla="*/ 0 h 2829819"/>
              <a:gd name="connsiteX2" fmla="*/ 2011680 w 2011680"/>
              <a:gd name="connsiteY2" fmla="*/ 4646 h 2829819"/>
              <a:gd name="connsiteX3" fmla="*/ 2011680 w 2011680"/>
              <a:gd name="connsiteY3" fmla="*/ 2829819 h 2829819"/>
              <a:gd name="connsiteX4" fmla="*/ 0 w 2011680"/>
              <a:gd name="connsiteY4" fmla="*/ 2829819 h 2829819"/>
              <a:gd name="connsiteX5" fmla="*/ 0 w 2011680"/>
              <a:gd name="connsiteY5" fmla="*/ 4646 h 2829819"/>
              <a:gd name="connsiteX0" fmla="*/ 0 w 2011680"/>
              <a:gd name="connsiteY0" fmla="*/ 4646 h 2829819"/>
              <a:gd name="connsiteX1" fmla="*/ 994434 w 2011680"/>
              <a:gd name="connsiteY1" fmla="*/ 0 h 2829819"/>
              <a:gd name="connsiteX2" fmla="*/ 2011680 w 2011680"/>
              <a:gd name="connsiteY2" fmla="*/ 4646 h 2829819"/>
              <a:gd name="connsiteX3" fmla="*/ 2011680 w 2011680"/>
              <a:gd name="connsiteY3" fmla="*/ 2829819 h 2829819"/>
              <a:gd name="connsiteX4" fmla="*/ 0 w 2011680"/>
              <a:gd name="connsiteY4" fmla="*/ 2829819 h 2829819"/>
              <a:gd name="connsiteX5" fmla="*/ 0 w 2011680"/>
              <a:gd name="connsiteY5" fmla="*/ 4646 h 2829819"/>
              <a:gd name="connsiteX0" fmla="*/ 0 w 2011680"/>
              <a:gd name="connsiteY0" fmla="*/ 4646 h 2829819"/>
              <a:gd name="connsiteX1" fmla="*/ 994434 w 2011680"/>
              <a:gd name="connsiteY1" fmla="*/ 0 h 2829819"/>
              <a:gd name="connsiteX2" fmla="*/ 2011680 w 2011680"/>
              <a:gd name="connsiteY2" fmla="*/ 4646 h 2829819"/>
              <a:gd name="connsiteX3" fmla="*/ 2011680 w 2011680"/>
              <a:gd name="connsiteY3" fmla="*/ 2829819 h 2829819"/>
              <a:gd name="connsiteX4" fmla="*/ 0 w 2011680"/>
              <a:gd name="connsiteY4" fmla="*/ 2829819 h 2829819"/>
              <a:gd name="connsiteX5" fmla="*/ 0 w 2011680"/>
              <a:gd name="connsiteY5" fmla="*/ 4646 h 2829819"/>
              <a:gd name="connsiteX0" fmla="*/ 0 w 2011680"/>
              <a:gd name="connsiteY0" fmla="*/ 4646 h 2829819"/>
              <a:gd name="connsiteX1" fmla="*/ 994434 w 2011680"/>
              <a:gd name="connsiteY1" fmla="*/ 0 h 2829819"/>
              <a:gd name="connsiteX2" fmla="*/ 1362480 w 2011680"/>
              <a:gd name="connsiteY2" fmla="*/ 3048 h 2829819"/>
              <a:gd name="connsiteX3" fmla="*/ 2011680 w 2011680"/>
              <a:gd name="connsiteY3" fmla="*/ 4646 h 2829819"/>
              <a:gd name="connsiteX4" fmla="*/ 2011680 w 2011680"/>
              <a:gd name="connsiteY4" fmla="*/ 2829819 h 2829819"/>
              <a:gd name="connsiteX5" fmla="*/ 0 w 2011680"/>
              <a:gd name="connsiteY5" fmla="*/ 2829819 h 2829819"/>
              <a:gd name="connsiteX6" fmla="*/ 0 w 2011680"/>
              <a:gd name="connsiteY6" fmla="*/ 4646 h 2829819"/>
              <a:gd name="connsiteX0" fmla="*/ 0 w 2011680"/>
              <a:gd name="connsiteY0" fmla="*/ 4646 h 2829819"/>
              <a:gd name="connsiteX1" fmla="*/ 651915 w 2011680"/>
              <a:gd name="connsiteY1" fmla="*/ 1143 h 2829819"/>
              <a:gd name="connsiteX2" fmla="*/ 994434 w 2011680"/>
              <a:gd name="connsiteY2" fmla="*/ 0 h 2829819"/>
              <a:gd name="connsiteX3" fmla="*/ 1362480 w 2011680"/>
              <a:gd name="connsiteY3" fmla="*/ 3048 h 2829819"/>
              <a:gd name="connsiteX4" fmla="*/ 2011680 w 2011680"/>
              <a:gd name="connsiteY4" fmla="*/ 4646 h 2829819"/>
              <a:gd name="connsiteX5" fmla="*/ 2011680 w 2011680"/>
              <a:gd name="connsiteY5" fmla="*/ 2829819 h 2829819"/>
              <a:gd name="connsiteX6" fmla="*/ 0 w 2011680"/>
              <a:gd name="connsiteY6" fmla="*/ 2829819 h 2829819"/>
              <a:gd name="connsiteX7" fmla="*/ 0 w 2011680"/>
              <a:gd name="connsiteY7" fmla="*/ 4646 h 2829819"/>
              <a:gd name="connsiteX0" fmla="*/ 0 w 2011680"/>
              <a:gd name="connsiteY0" fmla="*/ 3503 h 2828676"/>
              <a:gd name="connsiteX1" fmla="*/ 651915 w 2011680"/>
              <a:gd name="connsiteY1" fmla="*/ 0 h 2828676"/>
              <a:gd name="connsiteX2" fmla="*/ 1005864 w 2011680"/>
              <a:gd name="connsiteY2" fmla="*/ 336042 h 2828676"/>
              <a:gd name="connsiteX3" fmla="*/ 1362480 w 2011680"/>
              <a:gd name="connsiteY3" fmla="*/ 1905 h 2828676"/>
              <a:gd name="connsiteX4" fmla="*/ 2011680 w 2011680"/>
              <a:gd name="connsiteY4" fmla="*/ 3503 h 2828676"/>
              <a:gd name="connsiteX5" fmla="*/ 2011680 w 2011680"/>
              <a:gd name="connsiteY5" fmla="*/ 2828676 h 2828676"/>
              <a:gd name="connsiteX6" fmla="*/ 0 w 2011680"/>
              <a:gd name="connsiteY6" fmla="*/ 2828676 h 2828676"/>
              <a:gd name="connsiteX7" fmla="*/ 0 w 2011680"/>
              <a:gd name="connsiteY7" fmla="*/ 3503 h 2828676"/>
              <a:gd name="connsiteX0" fmla="*/ 0 w 2011680"/>
              <a:gd name="connsiteY0" fmla="*/ 3503 h 2828676"/>
              <a:gd name="connsiteX1" fmla="*/ 651915 w 2011680"/>
              <a:gd name="connsiteY1" fmla="*/ 0 h 2828676"/>
              <a:gd name="connsiteX2" fmla="*/ 1005864 w 2011680"/>
              <a:gd name="connsiteY2" fmla="*/ 336042 h 2828676"/>
              <a:gd name="connsiteX3" fmla="*/ 1362480 w 2011680"/>
              <a:gd name="connsiteY3" fmla="*/ 1905 h 2828676"/>
              <a:gd name="connsiteX4" fmla="*/ 2011680 w 2011680"/>
              <a:gd name="connsiteY4" fmla="*/ 3503 h 2828676"/>
              <a:gd name="connsiteX5" fmla="*/ 2011680 w 2011680"/>
              <a:gd name="connsiteY5" fmla="*/ 2828676 h 2828676"/>
              <a:gd name="connsiteX6" fmla="*/ 0 w 2011680"/>
              <a:gd name="connsiteY6" fmla="*/ 2828676 h 2828676"/>
              <a:gd name="connsiteX7" fmla="*/ 0 w 2011680"/>
              <a:gd name="connsiteY7" fmla="*/ 3503 h 2828676"/>
              <a:gd name="connsiteX0" fmla="*/ 0 w 2011680"/>
              <a:gd name="connsiteY0" fmla="*/ 3503 h 2828676"/>
              <a:gd name="connsiteX1" fmla="*/ 651915 w 2011680"/>
              <a:gd name="connsiteY1" fmla="*/ 0 h 2828676"/>
              <a:gd name="connsiteX2" fmla="*/ 1005864 w 2011680"/>
              <a:gd name="connsiteY2" fmla="*/ 336042 h 2828676"/>
              <a:gd name="connsiteX3" fmla="*/ 1362480 w 2011680"/>
              <a:gd name="connsiteY3" fmla="*/ 1905 h 2828676"/>
              <a:gd name="connsiteX4" fmla="*/ 2011680 w 2011680"/>
              <a:gd name="connsiteY4" fmla="*/ 3503 h 2828676"/>
              <a:gd name="connsiteX5" fmla="*/ 2011680 w 2011680"/>
              <a:gd name="connsiteY5" fmla="*/ 2828676 h 2828676"/>
              <a:gd name="connsiteX6" fmla="*/ 0 w 2011680"/>
              <a:gd name="connsiteY6" fmla="*/ 2828676 h 2828676"/>
              <a:gd name="connsiteX7" fmla="*/ 0 w 2011680"/>
              <a:gd name="connsiteY7" fmla="*/ 3503 h 2828676"/>
              <a:gd name="connsiteX0" fmla="*/ 0 w 2011680"/>
              <a:gd name="connsiteY0" fmla="*/ 3503 h 2828676"/>
              <a:gd name="connsiteX1" fmla="*/ 651915 w 2011680"/>
              <a:gd name="connsiteY1" fmla="*/ 0 h 2828676"/>
              <a:gd name="connsiteX2" fmla="*/ 1005864 w 2011680"/>
              <a:gd name="connsiteY2" fmla="*/ 336042 h 2828676"/>
              <a:gd name="connsiteX3" fmla="*/ 1362480 w 2011680"/>
              <a:gd name="connsiteY3" fmla="*/ 1905 h 2828676"/>
              <a:gd name="connsiteX4" fmla="*/ 2011680 w 2011680"/>
              <a:gd name="connsiteY4" fmla="*/ 3503 h 2828676"/>
              <a:gd name="connsiteX5" fmla="*/ 2011680 w 2011680"/>
              <a:gd name="connsiteY5" fmla="*/ 2828676 h 2828676"/>
              <a:gd name="connsiteX6" fmla="*/ 0 w 2011680"/>
              <a:gd name="connsiteY6" fmla="*/ 2828676 h 2828676"/>
              <a:gd name="connsiteX7" fmla="*/ 0 w 2011680"/>
              <a:gd name="connsiteY7" fmla="*/ 3503 h 2828676"/>
              <a:gd name="connsiteX0" fmla="*/ 0 w 2011680"/>
              <a:gd name="connsiteY0" fmla="*/ 3503 h 2828676"/>
              <a:gd name="connsiteX1" fmla="*/ 651915 w 2011680"/>
              <a:gd name="connsiteY1" fmla="*/ 0 h 2828676"/>
              <a:gd name="connsiteX2" fmla="*/ 1005864 w 2011680"/>
              <a:gd name="connsiteY2" fmla="*/ 336042 h 2828676"/>
              <a:gd name="connsiteX3" fmla="*/ 1362480 w 2011680"/>
              <a:gd name="connsiteY3" fmla="*/ 1905 h 2828676"/>
              <a:gd name="connsiteX4" fmla="*/ 2011680 w 2011680"/>
              <a:gd name="connsiteY4" fmla="*/ 3503 h 2828676"/>
              <a:gd name="connsiteX5" fmla="*/ 2011680 w 2011680"/>
              <a:gd name="connsiteY5" fmla="*/ 2828676 h 2828676"/>
              <a:gd name="connsiteX6" fmla="*/ 0 w 2011680"/>
              <a:gd name="connsiteY6" fmla="*/ 2828676 h 2828676"/>
              <a:gd name="connsiteX7" fmla="*/ 0 w 2011680"/>
              <a:gd name="connsiteY7" fmla="*/ 3503 h 282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1680" h="2828676">
                <a:moveTo>
                  <a:pt x="0" y="3503"/>
                </a:moveTo>
                <a:lnTo>
                  <a:pt x="651915" y="0"/>
                </a:lnTo>
                <a:cubicBezTo>
                  <a:pt x="665123" y="83439"/>
                  <a:pt x="720241" y="317373"/>
                  <a:pt x="1005864" y="336042"/>
                </a:cubicBezTo>
                <a:cubicBezTo>
                  <a:pt x="1248561" y="340868"/>
                  <a:pt x="1359813" y="80899"/>
                  <a:pt x="1362480" y="1905"/>
                </a:cubicBezTo>
                <a:lnTo>
                  <a:pt x="2011680" y="3503"/>
                </a:lnTo>
                <a:lnTo>
                  <a:pt x="2011680" y="2828676"/>
                </a:lnTo>
                <a:lnTo>
                  <a:pt x="0" y="2828676"/>
                </a:lnTo>
                <a:lnTo>
                  <a:pt x="0" y="3503"/>
                </a:lnTo>
                <a:close/>
              </a:path>
            </a:pathLst>
          </a:custGeo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0E8643CE-01D9-3E5E-15F6-20689F775F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900911" y="4064834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=""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46630" y="4156758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Oval 8">
            <a:extLst>
              <a:ext uri="{FF2B5EF4-FFF2-40B4-BE49-F238E27FC236}">
                <a16:creationId xmlns="" xmlns:a16="http://schemas.microsoft.com/office/drawing/2014/main" id="{944D3449-0EF5-D439-CC36-5C761D35D49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761135" y="2373190"/>
            <a:ext cx="722376" cy="722376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Picture Placeholder 62">
            <a:extLst>
              <a:ext uri="{FF2B5EF4-FFF2-40B4-BE49-F238E27FC236}">
                <a16:creationId xmlns=""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770280" y="2379412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=""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2756535"/>
            <a:ext cx="2011680" cy="2828676"/>
          </a:xfrm>
          <a:custGeom>
            <a:avLst/>
            <a:gdLst>
              <a:gd name="connsiteX0" fmla="*/ 0 w 2011680"/>
              <a:gd name="connsiteY0" fmla="*/ 0 h 2825173"/>
              <a:gd name="connsiteX1" fmla="*/ 2011680 w 2011680"/>
              <a:gd name="connsiteY1" fmla="*/ 0 h 2825173"/>
              <a:gd name="connsiteX2" fmla="*/ 2011680 w 2011680"/>
              <a:gd name="connsiteY2" fmla="*/ 2825173 h 2825173"/>
              <a:gd name="connsiteX3" fmla="*/ 0 w 2011680"/>
              <a:gd name="connsiteY3" fmla="*/ 2825173 h 2825173"/>
              <a:gd name="connsiteX4" fmla="*/ 0 w 2011680"/>
              <a:gd name="connsiteY4" fmla="*/ 0 h 2825173"/>
              <a:gd name="connsiteX0" fmla="*/ 0 w 2011680"/>
              <a:gd name="connsiteY0" fmla="*/ 1598 h 2826771"/>
              <a:gd name="connsiteX1" fmla="*/ 649951 w 2011680"/>
              <a:gd name="connsiteY1" fmla="*/ 0 h 2826771"/>
              <a:gd name="connsiteX2" fmla="*/ 2011680 w 2011680"/>
              <a:gd name="connsiteY2" fmla="*/ 1598 h 2826771"/>
              <a:gd name="connsiteX3" fmla="*/ 2011680 w 2011680"/>
              <a:gd name="connsiteY3" fmla="*/ 2826771 h 2826771"/>
              <a:gd name="connsiteX4" fmla="*/ 0 w 2011680"/>
              <a:gd name="connsiteY4" fmla="*/ 2826771 h 2826771"/>
              <a:gd name="connsiteX5" fmla="*/ 0 w 2011680"/>
              <a:gd name="connsiteY5" fmla="*/ 1598 h 2826771"/>
              <a:gd name="connsiteX0" fmla="*/ 0 w 2011680"/>
              <a:gd name="connsiteY0" fmla="*/ 3503 h 2828676"/>
              <a:gd name="connsiteX1" fmla="*/ 649951 w 2011680"/>
              <a:gd name="connsiteY1" fmla="*/ 1905 h 2828676"/>
              <a:gd name="connsiteX2" fmla="*/ 1358611 w 2011680"/>
              <a:gd name="connsiteY2" fmla="*/ 0 h 2828676"/>
              <a:gd name="connsiteX3" fmla="*/ 2011680 w 2011680"/>
              <a:gd name="connsiteY3" fmla="*/ 3503 h 2828676"/>
              <a:gd name="connsiteX4" fmla="*/ 2011680 w 2011680"/>
              <a:gd name="connsiteY4" fmla="*/ 2828676 h 2828676"/>
              <a:gd name="connsiteX5" fmla="*/ 0 w 2011680"/>
              <a:gd name="connsiteY5" fmla="*/ 2828676 h 2828676"/>
              <a:gd name="connsiteX6" fmla="*/ 0 w 2011680"/>
              <a:gd name="connsiteY6" fmla="*/ 3503 h 2828676"/>
              <a:gd name="connsiteX0" fmla="*/ 0 w 2011680"/>
              <a:gd name="connsiteY0" fmla="*/ 3503 h 2828676"/>
              <a:gd name="connsiteX1" fmla="*/ 649951 w 2011680"/>
              <a:gd name="connsiteY1" fmla="*/ 1905 h 2828676"/>
              <a:gd name="connsiteX2" fmla="*/ 1006186 w 2011680"/>
              <a:gd name="connsiteY2" fmla="*/ 0 h 2828676"/>
              <a:gd name="connsiteX3" fmla="*/ 1358611 w 2011680"/>
              <a:gd name="connsiteY3" fmla="*/ 0 h 2828676"/>
              <a:gd name="connsiteX4" fmla="*/ 2011680 w 2011680"/>
              <a:gd name="connsiteY4" fmla="*/ 3503 h 2828676"/>
              <a:gd name="connsiteX5" fmla="*/ 2011680 w 2011680"/>
              <a:gd name="connsiteY5" fmla="*/ 2828676 h 2828676"/>
              <a:gd name="connsiteX6" fmla="*/ 0 w 2011680"/>
              <a:gd name="connsiteY6" fmla="*/ 2828676 h 2828676"/>
              <a:gd name="connsiteX7" fmla="*/ 0 w 2011680"/>
              <a:gd name="connsiteY7" fmla="*/ 3503 h 2828676"/>
              <a:gd name="connsiteX0" fmla="*/ 0 w 2011680"/>
              <a:gd name="connsiteY0" fmla="*/ 3503 h 2828676"/>
              <a:gd name="connsiteX1" fmla="*/ 649951 w 2011680"/>
              <a:gd name="connsiteY1" fmla="*/ 1905 h 2828676"/>
              <a:gd name="connsiteX2" fmla="*/ 1009996 w 2011680"/>
              <a:gd name="connsiteY2" fmla="*/ 333375 h 2828676"/>
              <a:gd name="connsiteX3" fmla="*/ 1358611 w 2011680"/>
              <a:gd name="connsiteY3" fmla="*/ 0 h 2828676"/>
              <a:gd name="connsiteX4" fmla="*/ 2011680 w 2011680"/>
              <a:gd name="connsiteY4" fmla="*/ 3503 h 2828676"/>
              <a:gd name="connsiteX5" fmla="*/ 2011680 w 2011680"/>
              <a:gd name="connsiteY5" fmla="*/ 2828676 h 2828676"/>
              <a:gd name="connsiteX6" fmla="*/ 0 w 2011680"/>
              <a:gd name="connsiteY6" fmla="*/ 2828676 h 2828676"/>
              <a:gd name="connsiteX7" fmla="*/ 0 w 2011680"/>
              <a:gd name="connsiteY7" fmla="*/ 3503 h 2828676"/>
              <a:gd name="connsiteX0" fmla="*/ 0 w 2011680"/>
              <a:gd name="connsiteY0" fmla="*/ 3503 h 2828676"/>
              <a:gd name="connsiteX1" fmla="*/ 649951 w 2011680"/>
              <a:gd name="connsiteY1" fmla="*/ 1905 h 2828676"/>
              <a:gd name="connsiteX2" fmla="*/ 1009996 w 2011680"/>
              <a:gd name="connsiteY2" fmla="*/ 333375 h 2828676"/>
              <a:gd name="connsiteX3" fmla="*/ 1358611 w 2011680"/>
              <a:gd name="connsiteY3" fmla="*/ 0 h 2828676"/>
              <a:gd name="connsiteX4" fmla="*/ 2011680 w 2011680"/>
              <a:gd name="connsiteY4" fmla="*/ 3503 h 2828676"/>
              <a:gd name="connsiteX5" fmla="*/ 2011680 w 2011680"/>
              <a:gd name="connsiteY5" fmla="*/ 2828676 h 2828676"/>
              <a:gd name="connsiteX6" fmla="*/ 0 w 2011680"/>
              <a:gd name="connsiteY6" fmla="*/ 2828676 h 2828676"/>
              <a:gd name="connsiteX7" fmla="*/ 0 w 2011680"/>
              <a:gd name="connsiteY7" fmla="*/ 3503 h 2828676"/>
              <a:gd name="connsiteX0" fmla="*/ 0 w 2011680"/>
              <a:gd name="connsiteY0" fmla="*/ 3503 h 2828676"/>
              <a:gd name="connsiteX1" fmla="*/ 649951 w 2011680"/>
              <a:gd name="connsiteY1" fmla="*/ 1905 h 2828676"/>
              <a:gd name="connsiteX2" fmla="*/ 1009996 w 2011680"/>
              <a:gd name="connsiteY2" fmla="*/ 333375 h 2828676"/>
              <a:gd name="connsiteX3" fmla="*/ 1358611 w 2011680"/>
              <a:gd name="connsiteY3" fmla="*/ 0 h 2828676"/>
              <a:gd name="connsiteX4" fmla="*/ 2011680 w 2011680"/>
              <a:gd name="connsiteY4" fmla="*/ 3503 h 2828676"/>
              <a:gd name="connsiteX5" fmla="*/ 2011680 w 2011680"/>
              <a:gd name="connsiteY5" fmla="*/ 2828676 h 2828676"/>
              <a:gd name="connsiteX6" fmla="*/ 0 w 2011680"/>
              <a:gd name="connsiteY6" fmla="*/ 2828676 h 2828676"/>
              <a:gd name="connsiteX7" fmla="*/ 0 w 2011680"/>
              <a:gd name="connsiteY7" fmla="*/ 3503 h 2828676"/>
              <a:gd name="connsiteX0" fmla="*/ 0 w 2011680"/>
              <a:gd name="connsiteY0" fmla="*/ 3503 h 2828676"/>
              <a:gd name="connsiteX1" fmla="*/ 649951 w 2011680"/>
              <a:gd name="connsiteY1" fmla="*/ 1905 h 2828676"/>
              <a:gd name="connsiteX2" fmla="*/ 1009996 w 2011680"/>
              <a:gd name="connsiteY2" fmla="*/ 333375 h 2828676"/>
              <a:gd name="connsiteX3" fmla="*/ 1358611 w 2011680"/>
              <a:gd name="connsiteY3" fmla="*/ 0 h 2828676"/>
              <a:gd name="connsiteX4" fmla="*/ 2011680 w 2011680"/>
              <a:gd name="connsiteY4" fmla="*/ 3503 h 2828676"/>
              <a:gd name="connsiteX5" fmla="*/ 2011680 w 2011680"/>
              <a:gd name="connsiteY5" fmla="*/ 2828676 h 2828676"/>
              <a:gd name="connsiteX6" fmla="*/ 0 w 2011680"/>
              <a:gd name="connsiteY6" fmla="*/ 2828676 h 2828676"/>
              <a:gd name="connsiteX7" fmla="*/ 0 w 2011680"/>
              <a:gd name="connsiteY7" fmla="*/ 3503 h 2828676"/>
              <a:gd name="connsiteX0" fmla="*/ 0 w 2011680"/>
              <a:gd name="connsiteY0" fmla="*/ 3503 h 2828676"/>
              <a:gd name="connsiteX1" fmla="*/ 649951 w 2011680"/>
              <a:gd name="connsiteY1" fmla="*/ 1905 h 2828676"/>
              <a:gd name="connsiteX2" fmla="*/ 1009996 w 2011680"/>
              <a:gd name="connsiteY2" fmla="*/ 333375 h 2828676"/>
              <a:gd name="connsiteX3" fmla="*/ 1358611 w 2011680"/>
              <a:gd name="connsiteY3" fmla="*/ 0 h 2828676"/>
              <a:gd name="connsiteX4" fmla="*/ 2011680 w 2011680"/>
              <a:gd name="connsiteY4" fmla="*/ 3503 h 2828676"/>
              <a:gd name="connsiteX5" fmla="*/ 2011680 w 2011680"/>
              <a:gd name="connsiteY5" fmla="*/ 2828676 h 2828676"/>
              <a:gd name="connsiteX6" fmla="*/ 0 w 2011680"/>
              <a:gd name="connsiteY6" fmla="*/ 2828676 h 2828676"/>
              <a:gd name="connsiteX7" fmla="*/ 0 w 2011680"/>
              <a:gd name="connsiteY7" fmla="*/ 3503 h 2828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1680" h="2828676">
                <a:moveTo>
                  <a:pt x="0" y="3503"/>
                </a:moveTo>
                <a:lnTo>
                  <a:pt x="649951" y="1905"/>
                </a:lnTo>
                <a:cubicBezTo>
                  <a:pt x="676621" y="123825"/>
                  <a:pt x="743296" y="316230"/>
                  <a:pt x="1009996" y="333375"/>
                </a:cubicBezTo>
                <a:cubicBezTo>
                  <a:pt x="1261456" y="319405"/>
                  <a:pt x="1349086" y="114935"/>
                  <a:pt x="1358611" y="0"/>
                </a:cubicBezTo>
                <a:lnTo>
                  <a:pt x="2011680" y="3503"/>
                </a:lnTo>
                <a:lnTo>
                  <a:pt x="2011680" y="2828676"/>
                </a:lnTo>
                <a:lnTo>
                  <a:pt x="0" y="2828676"/>
                </a:lnTo>
                <a:lnTo>
                  <a:pt x="0" y="3503"/>
                </a:lnTo>
                <a:close/>
              </a:path>
            </a:pathLst>
          </a:custGeo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5AF82DDD-EDEC-7D87-F43A-113C5E4A4FE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16484" y="4064834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=""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62204" y="4156758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Oval 9">
            <a:extLst>
              <a:ext uri="{FF2B5EF4-FFF2-40B4-BE49-F238E27FC236}">
                <a16:creationId xmlns="" xmlns:a16="http://schemas.microsoft.com/office/drawing/2014/main" id="{476F2D13-53B7-CE37-EA90-449A726B8A7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76707" y="2373190"/>
            <a:ext cx="722376" cy="722376"/>
          </a:xfrm>
          <a:prstGeom prst="ellipse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6" name="Picture Placeholder 62">
            <a:extLst>
              <a:ext uri="{FF2B5EF4-FFF2-40B4-BE49-F238E27FC236}">
                <a16:creationId xmlns=""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985853" y="2379412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=""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2758440"/>
            <a:ext cx="2011680" cy="2826771"/>
          </a:xfrm>
          <a:custGeom>
            <a:avLst/>
            <a:gdLst>
              <a:gd name="connsiteX0" fmla="*/ 0 w 2011680"/>
              <a:gd name="connsiteY0" fmla="*/ 0 h 2825173"/>
              <a:gd name="connsiteX1" fmla="*/ 2011680 w 2011680"/>
              <a:gd name="connsiteY1" fmla="*/ 0 h 2825173"/>
              <a:gd name="connsiteX2" fmla="*/ 2011680 w 2011680"/>
              <a:gd name="connsiteY2" fmla="*/ 2825173 h 2825173"/>
              <a:gd name="connsiteX3" fmla="*/ 0 w 2011680"/>
              <a:gd name="connsiteY3" fmla="*/ 2825173 h 2825173"/>
              <a:gd name="connsiteX4" fmla="*/ 0 w 2011680"/>
              <a:gd name="connsiteY4" fmla="*/ 0 h 2825173"/>
              <a:gd name="connsiteX0" fmla="*/ 0 w 2011680"/>
              <a:gd name="connsiteY0" fmla="*/ 1598 h 2826771"/>
              <a:gd name="connsiteX1" fmla="*/ 651163 w 2011680"/>
              <a:gd name="connsiteY1" fmla="*/ 0 h 2826771"/>
              <a:gd name="connsiteX2" fmla="*/ 2011680 w 2011680"/>
              <a:gd name="connsiteY2" fmla="*/ 1598 h 2826771"/>
              <a:gd name="connsiteX3" fmla="*/ 2011680 w 2011680"/>
              <a:gd name="connsiteY3" fmla="*/ 2826771 h 2826771"/>
              <a:gd name="connsiteX4" fmla="*/ 0 w 2011680"/>
              <a:gd name="connsiteY4" fmla="*/ 2826771 h 2826771"/>
              <a:gd name="connsiteX5" fmla="*/ 0 w 2011680"/>
              <a:gd name="connsiteY5" fmla="*/ 1598 h 2826771"/>
              <a:gd name="connsiteX0" fmla="*/ 0 w 2011680"/>
              <a:gd name="connsiteY0" fmla="*/ 1598 h 2826771"/>
              <a:gd name="connsiteX1" fmla="*/ 651163 w 2011680"/>
              <a:gd name="connsiteY1" fmla="*/ 0 h 2826771"/>
              <a:gd name="connsiteX2" fmla="*/ 1357283 w 2011680"/>
              <a:gd name="connsiteY2" fmla="*/ 2540 h 2826771"/>
              <a:gd name="connsiteX3" fmla="*/ 2011680 w 2011680"/>
              <a:gd name="connsiteY3" fmla="*/ 1598 h 2826771"/>
              <a:gd name="connsiteX4" fmla="*/ 2011680 w 2011680"/>
              <a:gd name="connsiteY4" fmla="*/ 2826771 h 2826771"/>
              <a:gd name="connsiteX5" fmla="*/ 0 w 2011680"/>
              <a:gd name="connsiteY5" fmla="*/ 2826771 h 2826771"/>
              <a:gd name="connsiteX6" fmla="*/ 0 w 2011680"/>
              <a:gd name="connsiteY6" fmla="*/ 1598 h 2826771"/>
              <a:gd name="connsiteX0" fmla="*/ 0 w 2011680"/>
              <a:gd name="connsiteY0" fmla="*/ 1598 h 2826771"/>
              <a:gd name="connsiteX1" fmla="*/ 651163 w 2011680"/>
              <a:gd name="connsiteY1" fmla="*/ 0 h 2826771"/>
              <a:gd name="connsiteX2" fmla="*/ 1014383 w 2011680"/>
              <a:gd name="connsiteY2" fmla="*/ 330200 h 2826771"/>
              <a:gd name="connsiteX3" fmla="*/ 1357283 w 2011680"/>
              <a:gd name="connsiteY3" fmla="*/ 254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51163 w 2011680"/>
              <a:gd name="connsiteY1" fmla="*/ 0 h 2826771"/>
              <a:gd name="connsiteX2" fmla="*/ 1014383 w 2011680"/>
              <a:gd name="connsiteY2" fmla="*/ 330200 h 2826771"/>
              <a:gd name="connsiteX3" fmla="*/ 1357283 w 2011680"/>
              <a:gd name="connsiteY3" fmla="*/ 254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51163 w 2011680"/>
              <a:gd name="connsiteY1" fmla="*/ 0 h 2826771"/>
              <a:gd name="connsiteX2" fmla="*/ 1014383 w 2011680"/>
              <a:gd name="connsiteY2" fmla="*/ 330200 h 2826771"/>
              <a:gd name="connsiteX3" fmla="*/ 1357283 w 2011680"/>
              <a:gd name="connsiteY3" fmla="*/ 254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51163 w 2011680"/>
              <a:gd name="connsiteY1" fmla="*/ 0 h 2826771"/>
              <a:gd name="connsiteX2" fmla="*/ 1014383 w 2011680"/>
              <a:gd name="connsiteY2" fmla="*/ 330200 h 2826771"/>
              <a:gd name="connsiteX3" fmla="*/ 1357283 w 2011680"/>
              <a:gd name="connsiteY3" fmla="*/ 254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51163 w 2011680"/>
              <a:gd name="connsiteY1" fmla="*/ 0 h 2826771"/>
              <a:gd name="connsiteX2" fmla="*/ 1014383 w 2011680"/>
              <a:gd name="connsiteY2" fmla="*/ 330200 h 2826771"/>
              <a:gd name="connsiteX3" fmla="*/ 1357283 w 2011680"/>
              <a:gd name="connsiteY3" fmla="*/ 254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51163 w 2011680"/>
              <a:gd name="connsiteY1" fmla="*/ 0 h 2826771"/>
              <a:gd name="connsiteX2" fmla="*/ 1014383 w 2011680"/>
              <a:gd name="connsiteY2" fmla="*/ 330200 h 2826771"/>
              <a:gd name="connsiteX3" fmla="*/ 1357283 w 2011680"/>
              <a:gd name="connsiteY3" fmla="*/ 254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1680" h="2826771">
                <a:moveTo>
                  <a:pt x="0" y="1598"/>
                </a:moveTo>
                <a:lnTo>
                  <a:pt x="651163" y="0"/>
                </a:lnTo>
                <a:cubicBezTo>
                  <a:pt x="681643" y="210820"/>
                  <a:pt x="861983" y="330200"/>
                  <a:pt x="1014383" y="330200"/>
                </a:cubicBezTo>
                <a:cubicBezTo>
                  <a:pt x="1164243" y="312420"/>
                  <a:pt x="1331883" y="218440"/>
                  <a:pt x="1357283" y="2540"/>
                </a:cubicBezTo>
                <a:lnTo>
                  <a:pt x="2011680" y="1598"/>
                </a:lnTo>
                <a:lnTo>
                  <a:pt x="2011680" y="2826771"/>
                </a:lnTo>
                <a:lnTo>
                  <a:pt x="0" y="2826771"/>
                </a:lnTo>
                <a:lnTo>
                  <a:pt x="0" y="1598"/>
                </a:lnTo>
                <a:close/>
              </a:path>
            </a:pathLst>
          </a:custGeo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DC0053FE-E44A-CA97-F782-67FC633E722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332057" y="4064834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=""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77777" y="4156758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Oval 10">
            <a:extLst>
              <a:ext uri="{FF2B5EF4-FFF2-40B4-BE49-F238E27FC236}">
                <a16:creationId xmlns="" xmlns:a16="http://schemas.microsoft.com/office/drawing/2014/main" id="{0288DB6F-1A86-5713-2420-7554D75CB81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90018" y="2373190"/>
            <a:ext cx="722376" cy="722376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Picture Placeholder 62">
            <a:extLst>
              <a:ext uri="{FF2B5EF4-FFF2-40B4-BE49-F238E27FC236}">
                <a16:creationId xmlns=""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0201425" y="2379412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t" anchorCtr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=""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2758440"/>
            <a:ext cx="2011680" cy="2826771"/>
          </a:xfrm>
          <a:custGeom>
            <a:avLst/>
            <a:gdLst>
              <a:gd name="connsiteX0" fmla="*/ 0 w 2011680"/>
              <a:gd name="connsiteY0" fmla="*/ 0 h 2825173"/>
              <a:gd name="connsiteX1" fmla="*/ 2011680 w 2011680"/>
              <a:gd name="connsiteY1" fmla="*/ 0 h 2825173"/>
              <a:gd name="connsiteX2" fmla="*/ 2011680 w 2011680"/>
              <a:gd name="connsiteY2" fmla="*/ 2825173 h 2825173"/>
              <a:gd name="connsiteX3" fmla="*/ 0 w 2011680"/>
              <a:gd name="connsiteY3" fmla="*/ 2825173 h 2825173"/>
              <a:gd name="connsiteX4" fmla="*/ 0 w 2011680"/>
              <a:gd name="connsiteY4" fmla="*/ 0 h 2825173"/>
              <a:gd name="connsiteX0" fmla="*/ 0 w 2011680"/>
              <a:gd name="connsiteY0" fmla="*/ 0 h 2825173"/>
              <a:gd name="connsiteX1" fmla="*/ 655551 w 2011680"/>
              <a:gd name="connsiteY1" fmla="*/ 942 h 2825173"/>
              <a:gd name="connsiteX2" fmla="*/ 2011680 w 2011680"/>
              <a:gd name="connsiteY2" fmla="*/ 0 h 2825173"/>
              <a:gd name="connsiteX3" fmla="*/ 2011680 w 2011680"/>
              <a:gd name="connsiteY3" fmla="*/ 2825173 h 2825173"/>
              <a:gd name="connsiteX4" fmla="*/ 0 w 2011680"/>
              <a:gd name="connsiteY4" fmla="*/ 2825173 h 2825173"/>
              <a:gd name="connsiteX5" fmla="*/ 0 w 2011680"/>
              <a:gd name="connsiteY5" fmla="*/ 0 h 2825173"/>
              <a:gd name="connsiteX0" fmla="*/ 0 w 2011680"/>
              <a:gd name="connsiteY0" fmla="*/ 1598 h 2826771"/>
              <a:gd name="connsiteX1" fmla="*/ 655551 w 2011680"/>
              <a:gd name="connsiteY1" fmla="*/ 2540 h 2826771"/>
              <a:gd name="connsiteX2" fmla="*/ 1364211 w 2011680"/>
              <a:gd name="connsiteY2" fmla="*/ 0 h 2826771"/>
              <a:gd name="connsiteX3" fmla="*/ 2011680 w 2011680"/>
              <a:gd name="connsiteY3" fmla="*/ 1598 h 2826771"/>
              <a:gd name="connsiteX4" fmla="*/ 2011680 w 2011680"/>
              <a:gd name="connsiteY4" fmla="*/ 2826771 h 2826771"/>
              <a:gd name="connsiteX5" fmla="*/ 0 w 2011680"/>
              <a:gd name="connsiteY5" fmla="*/ 2826771 h 2826771"/>
              <a:gd name="connsiteX6" fmla="*/ 0 w 2011680"/>
              <a:gd name="connsiteY6" fmla="*/ 1598 h 2826771"/>
              <a:gd name="connsiteX0" fmla="*/ 0 w 2011680"/>
              <a:gd name="connsiteY0" fmla="*/ 1598 h 2826771"/>
              <a:gd name="connsiteX1" fmla="*/ 655551 w 2011680"/>
              <a:gd name="connsiteY1" fmla="*/ 2540 h 2826771"/>
              <a:gd name="connsiteX2" fmla="*/ 1016231 w 2011680"/>
              <a:gd name="connsiteY2" fmla="*/ 327660 h 2826771"/>
              <a:gd name="connsiteX3" fmla="*/ 1364211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55551 w 2011680"/>
              <a:gd name="connsiteY1" fmla="*/ 2540 h 2826771"/>
              <a:gd name="connsiteX2" fmla="*/ 1016231 w 2011680"/>
              <a:gd name="connsiteY2" fmla="*/ 327660 h 2826771"/>
              <a:gd name="connsiteX3" fmla="*/ 1364211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55551 w 2011680"/>
              <a:gd name="connsiteY1" fmla="*/ 2540 h 2826771"/>
              <a:gd name="connsiteX2" fmla="*/ 1016231 w 2011680"/>
              <a:gd name="connsiteY2" fmla="*/ 327660 h 2826771"/>
              <a:gd name="connsiteX3" fmla="*/ 1364211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55551 w 2011680"/>
              <a:gd name="connsiteY1" fmla="*/ 2540 h 2826771"/>
              <a:gd name="connsiteX2" fmla="*/ 1016231 w 2011680"/>
              <a:gd name="connsiteY2" fmla="*/ 327660 h 2826771"/>
              <a:gd name="connsiteX3" fmla="*/ 1364211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  <a:gd name="connsiteX0" fmla="*/ 0 w 2011680"/>
              <a:gd name="connsiteY0" fmla="*/ 1598 h 2826771"/>
              <a:gd name="connsiteX1" fmla="*/ 655551 w 2011680"/>
              <a:gd name="connsiteY1" fmla="*/ 2540 h 2826771"/>
              <a:gd name="connsiteX2" fmla="*/ 1016231 w 2011680"/>
              <a:gd name="connsiteY2" fmla="*/ 327660 h 2826771"/>
              <a:gd name="connsiteX3" fmla="*/ 1364211 w 2011680"/>
              <a:gd name="connsiteY3" fmla="*/ 0 h 2826771"/>
              <a:gd name="connsiteX4" fmla="*/ 2011680 w 2011680"/>
              <a:gd name="connsiteY4" fmla="*/ 1598 h 2826771"/>
              <a:gd name="connsiteX5" fmla="*/ 2011680 w 2011680"/>
              <a:gd name="connsiteY5" fmla="*/ 2826771 h 2826771"/>
              <a:gd name="connsiteX6" fmla="*/ 0 w 2011680"/>
              <a:gd name="connsiteY6" fmla="*/ 2826771 h 2826771"/>
              <a:gd name="connsiteX7" fmla="*/ 0 w 2011680"/>
              <a:gd name="connsiteY7" fmla="*/ 1598 h 2826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1680" h="2826771">
                <a:moveTo>
                  <a:pt x="0" y="1598"/>
                </a:moveTo>
                <a:lnTo>
                  <a:pt x="655551" y="2540"/>
                </a:lnTo>
                <a:cubicBezTo>
                  <a:pt x="686031" y="198120"/>
                  <a:pt x="833351" y="335280"/>
                  <a:pt x="1016231" y="327660"/>
                </a:cubicBezTo>
                <a:cubicBezTo>
                  <a:pt x="1205884" y="340360"/>
                  <a:pt x="1362518" y="137160"/>
                  <a:pt x="1364211" y="0"/>
                </a:cubicBezTo>
                <a:lnTo>
                  <a:pt x="2011680" y="1598"/>
                </a:lnTo>
                <a:lnTo>
                  <a:pt x="2011680" y="2826771"/>
                </a:lnTo>
                <a:lnTo>
                  <a:pt x="0" y="2826771"/>
                </a:lnTo>
                <a:lnTo>
                  <a:pt x="0" y="1598"/>
                </a:lnTo>
                <a:close/>
              </a:path>
            </a:pathLst>
          </a:custGeo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E47E492E-967F-54B7-55B1-08A5E1C361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547629" y="4064834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=""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593349" y="4156758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E2DECB02-D9CE-E57A-0604-BFF41EC38AF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="" xmlns:a16="http://schemas.microsoft.com/office/drawing/2014/main" id="{68E760EA-7D83-1DF2-A8EE-4F218084E74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FF3F3353-78A1-F584-81A6-9513382DF18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952" y="731520"/>
            <a:ext cx="10671048" cy="2126438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>
            <a:extLst>
              <a:ext uri="{FF2B5EF4-FFF2-40B4-BE49-F238E27FC236}">
                <a16:creationId xmlns="" xmlns:a16="http://schemas.microsoft.com/office/drawing/2014/main" id="{790E862E-398F-571C-EC2C-3D17164DE05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=""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=""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=""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=""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=""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="" xmlns:a16="http://schemas.microsoft.com/office/drawing/2014/main" id="{E6BE61D7-B0A3-902B-4F58-727982880EF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835B4623-C6B7-83B6-05A1-17D69EA8DAB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1669440" y="4056839"/>
            <a:ext cx="81643" cy="2612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C16B48C-2241-2A09-2A32-FB55BCFD652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3881150" y="4056839"/>
            <a:ext cx="81643" cy="261257"/>
          </a:xfrm>
          <a:prstGeom prst="rect">
            <a:avLst/>
          </a:prstGeom>
          <a:solidFill>
            <a:srgbClr val="F5CD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E3DC7B0C-730B-4FE8-3BFD-D787B195063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6045016" y="4056839"/>
            <a:ext cx="81643" cy="2612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247B2BF2-C193-18BC-3798-C9611C4182C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8264631" y="4056839"/>
            <a:ext cx="81643" cy="261257"/>
          </a:xfrm>
          <a:prstGeom prst="rect">
            <a:avLst/>
          </a:prstGeom>
          <a:solidFill>
            <a:srgbClr val="F5CD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0A8E087E-B71E-C8CE-2C40-B3EACA40D29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10475505" y="4056839"/>
            <a:ext cx="81643" cy="2612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ext Placeholder 51">
            <a:extLst>
              <a:ext uri="{FF2B5EF4-FFF2-40B4-BE49-F238E27FC236}">
                <a16:creationId xmlns=""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=""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=""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=""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=""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=""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86784" y="701702"/>
            <a:ext cx="7439243" cy="1309978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Image 0">
            <a:extLst>
              <a:ext uri="{FF2B5EF4-FFF2-40B4-BE49-F238E27FC236}">
                <a16:creationId xmlns="" xmlns:a16="http://schemas.microsoft.com/office/drawing/2014/main" id="{CD2D664E-6702-6607-A37E-2E99614491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>
            <a:extLst>
              <a:ext uri="{FF2B5EF4-FFF2-40B4-BE49-F238E27FC236}">
                <a16:creationId xmlns="" xmlns:a16="http://schemas.microsoft.com/office/drawing/2014/main" id="{951C5737-DF7E-D671-AC74-9E488335BCA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="" xmlns:a16="http://schemas.microsoft.com/office/drawing/2014/main" id="{F232A1E1-DD38-15EA-6CA1-A84950EC43F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>
            <a:extLst>
              <a:ext uri="{FF2B5EF4-FFF2-40B4-BE49-F238E27FC236}">
                <a16:creationId xmlns="" xmlns:a16="http://schemas.microsoft.com/office/drawing/2014/main" id="{B9036D42-A06F-E6EE-BB91-8BAF045198B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>
            <a:extLst>
              <a:ext uri="{FF2B5EF4-FFF2-40B4-BE49-F238E27FC236}">
                <a16:creationId xmlns="" xmlns:a16="http://schemas.microsoft.com/office/drawing/2014/main" id="{86E0540C-3355-A50D-AC61-047B54B70C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986784" y="2071314"/>
            <a:ext cx="3813048" cy="730504"/>
          </a:xfrm>
        </p:spPr>
        <p:txBody>
          <a:bodyPr anchor="ctr" anchorCtr="0">
            <a:noAutofit/>
          </a:bodyPr>
          <a:lstStyle>
            <a:lvl1pPr marL="0" indent="0">
              <a:spcBef>
                <a:spcPts val="0"/>
              </a:spcBef>
              <a:buNone/>
              <a:defRPr sz="1800" b="0" cap="all" baseline="0"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986784" y="2877312"/>
            <a:ext cx="3803992" cy="3684588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7857877" y="2071314"/>
            <a:ext cx="3568150" cy="730504"/>
          </a:xfrm>
        </p:spPr>
        <p:txBody>
          <a:bodyPr anchor="ctr" anchorCtr="0">
            <a:noAutofit/>
          </a:bodyPr>
          <a:lstStyle>
            <a:lvl1pPr marL="0" indent="0">
              <a:spcBef>
                <a:spcPts val="0"/>
              </a:spcBef>
              <a:buNone/>
              <a:defRPr sz="1800" b="0" cap="all" baseline="0"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7857877" y="2877312"/>
            <a:ext cx="3568150" cy="3684588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952" y="741458"/>
            <a:ext cx="10671048" cy="145985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4" name="Picture Placeholder 62">
            <a:extLst>
              <a:ext uri="{FF2B5EF4-FFF2-40B4-BE49-F238E27FC236}">
                <a16:creationId xmlns=""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1911096" y="2407653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91440" tIns="0" rIns="91440" bIns="0" anchor="t" anchorCtr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=""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13232" y="2885439"/>
            <a:ext cx="3328416" cy="3563861"/>
          </a:xfrm>
          <a:custGeom>
            <a:avLst/>
            <a:gdLst>
              <a:gd name="connsiteX0" fmla="*/ 0 w 3328416"/>
              <a:gd name="connsiteY0" fmla="*/ 0 h 3557016"/>
              <a:gd name="connsiteX1" fmla="*/ 3328416 w 3328416"/>
              <a:gd name="connsiteY1" fmla="*/ 0 h 3557016"/>
              <a:gd name="connsiteX2" fmla="*/ 3328416 w 3328416"/>
              <a:gd name="connsiteY2" fmla="*/ 3557016 h 3557016"/>
              <a:gd name="connsiteX3" fmla="*/ 0 w 3328416"/>
              <a:gd name="connsiteY3" fmla="*/ 3557016 h 3557016"/>
              <a:gd name="connsiteX4" fmla="*/ 0 w 3328416"/>
              <a:gd name="connsiteY4" fmla="*/ 0 h 3557016"/>
              <a:gd name="connsiteX0" fmla="*/ 0 w 3328416"/>
              <a:gd name="connsiteY0" fmla="*/ 6845 h 3563861"/>
              <a:gd name="connsiteX1" fmla="*/ 1191768 w 3328416"/>
              <a:gd name="connsiteY1" fmla="*/ 0 h 3563861"/>
              <a:gd name="connsiteX2" fmla="*/ 3328416 w 3328416"/>
              <a:gd name="connsiteY2" fmla="*/ 6845 h 3563861"/>
              <a:gd name="connsiteX3" fmla="*/ 3328416 w 3328416"/>
              <a:gd name="connsiteY3" fmla="*/ 3563861 h 3563861"/>
              <a:gd name="connsiteX4" fmla="*/ 0 w 3328416"/>
              <a:gd name="connsiteY4" fmla="*/ 3563861 h 3563861"/>
              <a:gd name="connsiteX5" fmla="*/ 0 w 3328416"/>
              <a:gd name="connsiteY5" fmla="*/ 6845 h 3563861"/>
              <a:gd name="connsiteX0" fmla="*/ 0 w 3328416"/>
              <a:gd name="connsiteY0" fmla="*/ 6845 h 3563861"/>
              <a:gd name="connsiteX1" fmla="*/ 1191768 w 3328416"/>
              <a:gd name="connsiteY1" fmla="*/ 0 h 3563861"/>
              <a:gd name="connsiteX2" fmla="*/ 2126488 w 3328416"/>
              <a:gd name="connsiteY2" fmla="*/ 1 h 3563861"/>
              <a:gd name="connsiteX3" fmla="*/ 3328416 w 3328416"/>
              <a:gd name="connsiteY3" fmla="*/ 6845 h 3563861"/>
              <a:gd name="connsiteX4" fmla="*/ 3328416 w 3328416"/>
              <a:gd name="connsiteY4" fmla="*/ 3563861 h 3563861"/>
              <a:gd name="connsiteX5" fmla="*/ 0 w 3328416"/>
              <a:gd name="connsiteY5" fmla="*/ 3563861 h 3563861"/>
              <a:gd name="connsiteX6" fmla="*/ 0 w 3328416"/>
              <a:gd name="connsiteY6" fmla="*/ 6845 h 3563861"/>
              <a:gd name="connsiteX0" fmla="*/ 0 w 3328416"/>
              <a:gd name="connsiteY0" fmla="*/ 6845 h 3563861"/>
              <a:gd name="connsiteX1" fmla="*/ 1191768 w 3328416"/>
              <a:gd name="connsiteY1" fmla="*/ 0 h 3563861"/>
              <a:gd name="connsiteX2" fmla="*/ 2126488 w 3328416"/>
              <a:gd name="connsiteY2" fmla="*/ 1 h 3563861"/>
              <a:gd name="connsiteX3" fmla="*/ 3328416 w 3328416"/>
              <a:gd name="connsiteY3" fmla="*/ 6845 h 3563861"/>
              <a:gd name="connsiteX4" fmla="*/ 3328416 w 3328416"/>
              <a:gd name="connsiteY4" fmla="*/ 3563861 h 3563861"/>
              <a:gd name="connsiteX5" fmla="*/ 0 w 3328416"/>
              <a:gd name="connsiteY5" fmla="*/ 3563861 h 3563861"/>
              <a:gd name="connsiteX6" fmla="*/ 0 w 3328416"/>
              <a:gd name="connsiteY6" fmla="*/ 6845 h 3563861"/>
              <a:gd name="connsiteX0" fmla="*/ 0 w 3328416"/>
              <a:gd name="connsiteY0" fmla="*/ 6845 h 3563861"/>
              <a:gd name="connsiteX1" fmla="*/ 1191768 w 3328416"/>
              <a:gd name="connsiteY1" fmla="*/ 0 h 3563861"/>
              <a:gd name="connsiteX2" fmla="*/ 2126488 w 3328416"/>
              <a:gd name="connsiteY2" fmla="*/ 1 h 3563861"/>
              <a:gd name="connsiteX3" fmla="*/ 3328416 w 3328416"/>
              <a:gd name="connsiteY3" fmla="*/ 6845 h 3563861"/>
              <a:gd name="connsiteX4" fmla="*/ 3328416 w 3328416"/>
              <a:gd name="connsiteY4" fmla="*/ 3563861 h 3563861"/>
              <a:gd name="connsiteX5" fmla="*/ 0 w 3328416"/>
              <a:gd name="connsiteY5" fmla="*/ 3563861 h 3563861"/>
              <a:gd name="connsiteX6" fmla="*/ 0 w 3328416"/>
              <a:gd name="connsiteY6" fmla="*/ 6845 h 3563861"/>
              <a:gd name="connsiteX0" fmla="*/ 0 w 3328416"/>
              <a:gd name="connsiteY0" fmla="*/ 6845 h 3563861"/>
              <a:gd name="connsiteX1" fmla="*/ 1191768 w 3328416"/>
              <a:gd name="connsiteY1" fmla="*/ 0 h 3563861"/>
              <a:gd name="connsiteX2" fmla="*/ 1679448 w 3328416"/>
              <a:gd name="connsiteY2" fmla="*/ 452121 h 3563861"/>
              <a:gd name="connsiteX3" fmla="*/ 2126488 w 3328416"/>
              <a:gd name="connsiteY3" fmla="*/ 1 h 3563861"/>
              <a:gd name="connsiteX4" fmla="*/ 3328416 w 3328416"/>
              <a:gd name="connsiteY4" fmla="*/ 6845 h 3563861"/>
              <a:gd name="connsiteX5" fmla="*/ 3328416 w 3328416"/>
              <a:gd name="connsiteY5" fmla="*/ 3563861 h 3563861"/>
              <a:gd name="connsiteX6" fmla="*/ 0 w 3328416"/>
              <a:gd name="connsiteY6" fmla="*/ 3563861 h 3563861"/>
              <a:gd name="connsiteX7" fmla="*/ 0 w 3328416"/>
              <a:gd name="connsiteY7" fmla="*/ 6845 h 3563861"/>
              <a:gd name="connsiteX0" fmla="*/ 0 w 3328416"/>
              <a:gd name="connsiteY0" fmla="*/ 6845 h 3563861"/>
              <a:gd name="connsiteX1" fmla="*/ 1191768 w 3328416"/>
              <a:gd name="connsiteY1" fmla="*/ 0 h 3563861"/>
              <a:gd name="connsiteX2" fmla="*/ 1679448 w 3328416"/>
              <a:gd name="connsiteY2" fmla="*/ 452121 h 3563861"/>
              <a:gd name="connsiteX3" fmla="*/ 2126488 w 3328416"/>
              <a:gd name="connsiteY3" fmla="*/ 1 h 3563861"/>
              <a:gd name="connsiteX4" fmla="*/ 3328416 w 3328416"/>
              <a:gd name="connsiteY4" fmla="*/ 6845 h 3563861"/>
              <a:gd name="connsiteX5" fmla="*/ 3328416 w 3328416"/>
              <a:gd name="connsiteY5" fmla="*/ 3563861 h 3563861"/>
              <a:gd name="connsiteX6" fmla="*/ 0 w 3328416"/>
              <a:gd name="connsiteY6" fmla="*/ 3563861 h 3563861"/>
              <a:gd name="connsiteX7" fmla="*/ 0 w 3328416"/>
              <a:gd name="connsiteY7" fmla="*/ 6845 h 3563861"/>
              <a:gd name="connsiteX0" fmla="*/ 0 w 3328416"/>
              <a:gd name="connsiteY0" fmla="*/ 6845 h 3563861"/>
              <a:gd name="connsiteX1" fmla="*/ 1191768 w 3328416"/>
              <a:gd name="connsiteY1" fmla="*/ 0 h 3563861"/>
              <a:gd name="connsiteX2" fmla="*/ 1679448 w 3328416"/>
              <a:gd name="connsiteY2" fmla="*/ 452121 h 3563861"/>
              <a:gd name="connsiteX3" fmla="*/ 2126488 w 3328416"/>
              <a:gd name="connsiteY3" fmla="*/ 1 h 3563861"/>
              <a:gd name="connsiteX4" fmla="*/ 3328416 w 3328416"/>
              <a:gd name="connsiteY4" fmla="*/ 6845 h 3563861"/>
              <a:gd name="connsiteX5" fmla="*/ 3328416 w 3328416"/>
              <a:gd name="connsiteY5" fmla="*/ 3563861 h 3563861"/>
              <a:gd name="connsiteX6" fmla="*/ 0 w 3328416"/>
              <a:gd name="connsiteY6" fmla="*/ 3563861 h 3563861"/>
              <a:gd name="connsiteX7" fmla="*/ 0 w 3328416"/>
              <a:gd name="connsiteY7" fmla="*/ 6845 h 3563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8416" h="3563861">
                <a:moveTo>
                  <a:pt x="0" y="6845"/>
                </a:moveTo>
                <a:lnTo>
                  <a:pt x="1191768" y="0"/>
                </a:lnTo>
                <a:cubicBezTo>
                  <a:pt x="1278636" y="383458"/>
                  <a:pt x="1523661" y="452121"/>
                  <a:pt x="1679448" y="452121"/>
                </a:cubicBezTo>
                <a:cubicBezTo>
                  <a:pt x="1835235" y="452121"/>
                  <a:pt x="2146300" y="265349"/>
                  <a:pt x="2126488" y="1"/>
                </a:cubicBezTo>
                <a:lnTo>
                  <a:pt x="3328416" y="6845"/>
                </a:lnTo>
                <a:lnTo>
                  <a:pt x="3328416" y="3563861"/>
                </a:lnTo>
                <a:lnTo>
                  <a:pt x="0" y="3563861"/>
                </a:lnTo>
                <a:lnTo>
                  <a:pt x="0" y="6845"/>
                </a:lnTo>
                <a:close/>
              </a:path>
            </a:pathLst>
          </a:custGeo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=""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2124" y="4099293"/>
            <a:ext cx="2770632" cy="2206752"/>
          </a:xfrm>
          <a:noFill/>
        </p:spPr>
        <p:txBody>
          <a:bodyPr lIns="91440" rIns="91440" anchor="t">
            <a:norm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=""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5641848" y="2407653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91440" tIns="0" rIns="91440" bIns="0" anchor="t" anchorCtr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=""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43984" y="2890519"/>
            <a:ext cx="3328416" cy="3558781"/>
          </a:xfrm>
          <a:custGeom>
            <a:avLst/>
            <a:gdLst>
              <a:gd name="connsiteX0" fmla="*/ 0 w 3328416"/>
              <a:gd name="connsiteY0" fmla="*/ 0 h 3557016"/>
              <a:gd name="connsiteX1" fmla="*/ 3328416 w 3328416"/>
              <a:gd name="connsiteY1" fmla="*/ 0 h 3557016"/>
              <a:gd name="connsiteX2" fmla="*/ 3328416 w 3328416"/>
              <a:gd name="connsiteY2" fmla="*/ 3557016 h 3557016"/>
              <a:gd name="connsiteX3" fmla="*/ 0 w 3328416"/>
              <a:gd name="connsiteY3" fmla="*/ 3557016 h 3557016"/>
              <a:gd name="connsiteX4" fmla="*/ 0 w 3328416"/>
              <a:gd name="connsiteY4" fmla="*/ 0 h 3557016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3328416 w 3328416"/>
              <a:gd name="connsiteY2" fmla="*/ 1765 h 3558781"/>
              <a:gd name="connsiteX3" fmla="*/ 3328416 w 3328416"/>
              <a:gd name="connsiteY3" fmla="*/ 3558781 h 3558781"/>
              <a:gd name="connsiteX4" fmla="*/ 0 w 3328416"/>
              <a:gd name="connsiteY4" fmla="*/ 3558781 h 3558781"/>
              <a:gd name="connsiteX5" fmla="*/ 0 w 3328416"/>
              <a:gd name="connsiteY5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2134616 w 3328416"/>
              <a:gd name="connsiteY2" fmla="*/ 1 h 3558781"/>
              <a:gd name="connsiteX3" fmla="*/ 3328416 w 3328416"/>
              <a:gd name="connsiteY3" fmla="*/ 1765 h 3558781"/>
              <a:gd name="connsiteX4" fmla="*/ 3328416 w 3328416"/>
              <a:gd name="connsiteY4" fmla="*/ 3558781 h 3558781"/>
              <a:gd name="connsiteX5" fmla="*/ 0 w 3328416"/>
              <a:gd name="connsiteY5" fmla="*/ 3558781 h 3558781"/>
              <a:gd name="connsiteX6" fmla="*/ 0 w 3328416"/>
              <a:gd name="connsiteY6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7244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7244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7244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7244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7244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6101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6101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6101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6101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6101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6101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6101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  <a:gd name="connsiteX0" fmla="*/ 0 w 3328416"/>
              <a:gd name="connsiteY0" fmla="*/ 1765 h 3558781"/>
              <a:gd name="connsiteX1" fmla="*/ 1189736 w 3328416"/>
              <a:gd name="connsiteY1" fmla="*/ 0 h 3558781"/>
              <a:gd name="connsiteX2" fmla="*/ 1672336 w 3328416"/>
              <a:gd name="connsiteY2" fmla="*/ 461011 h 3558781"/>
              <a:gd name="connsiteX3" fmla="*/ 2134616 w 3328416"/>
              <a:gd name="connsiteY3" fmla="*/ 1 h 3558781"/>
              <a:gd name="connsiteX4" fmla="*/ 3328416 w 3328416"/>
              <a:gd name="connsiteY4" fmla="*/ 1765 h 3558781"/>
              <a:gd name="connsiteX5" fmla="*/ 3328416 w 3328416"/>
              <a:gd name="connsiteY5" fmla="*/ 3558781 h 3558781"/>
              <a:gd name="connsiteX6" fmla="*/ 0 w 3328416"/>
              <a:gd name="connsiteY6" fmla="*/ 3558781 h 3558781"/>
              <a:gd name="connsiteX7" fmla="*/ 0 w 3328416"/>
              <a:gd name="connsiteY7" fmla="*/ 1765 h 355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8416" h="3558781">
                <a:moveTo>
                  <a:pt x="0" y="1765"/>
                </a:moveTo>
                <a:lnTo>
                  <a:pt x="1189736" y="0"/>
                </a:lnTo>
                <a:cubicBezTo>
                  <a:pt x="1213443" y="191770"/>
                  <a:pt x="1332399" y="417831"/>
                  <a:pt x="1672336" y="461011"/>
                </a:cubicBezTo>
                <a:cubicBezTo>
                  <a:pt x="2024549" y="425451"/>
                  <a:pt x="2136733" y="127001"/>
                  <a:pt x="2134616" y="1"/>
                </a:cubicBezTo>
                <a:lnTo>
                  <a:pt x="3328416" y="1765"/>
                </a:lnTo>
                <a:lnTo>
                  <a:pt x="3328416" y="3558781"/>
                </a:lnTo>
                <a:lnTo>
                  <a:pt x="0" y="3558781"/>
                </a:lnTo>
                <a:lnTo>
                  <a:pt x="0" y="1765"/>
                </a:lnTo>
                <a:close/>
              </a:path>
            </a:pathLst>
          </a:custGeo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Text Placeholder 51">
            <a:extLst>
              <a:ext uri="{FF2B5EF4-FFF2-40B4-BE49-F238E27FC236}">
                <a16:creationId xmlns=""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22876" y="4099293"/>
            <a:ext cx="2770632" cy="2206752"/>
          </a:xfrm>
          <a:noFill/>
        </p:spPr>
        <p:txBody>
          <a:bodyPr lIns="91440" rIns="91440" anchor="t">
            <a:norm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=""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 hasCustomPrompt="1"/>
          </p:nvPr>
        </p:nvSpPr>
        <p:spPr>
          <a:xfrm>
            <a:off x="9290304" y="2407653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91440" tIns="0" rIns="91440" bIns="0" anchor="t" anchorCtr="0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9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=""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92440" y="2891789"/>
            <a:ext cx="3328416" cy="3557511"/>
          </a:xfrm>
          <a:custGeom>
            <a:avLst/>
            <a:gdLst>
              <a:gd name="connsiteX0" fmla="*/ 0 w 3328416"/>
              <a:gd name="connsiteY0" fmla="*/ 0 h 3557016"/>
              <a:gd name="connsiteX1" fmla="*/ 3328416 w 3328416"/>
              <a:gd name="connsiteY1" fmla="*/ 0 h 3557016"/>
              <a:gd name="connsiteX2" fmla="*/ 3328416 w 3328416"/>
              <a:gd name="connsiteY2" fmla="*/ 3557016 h 3557016"/>
              <a:gd name="connsiteX3" fmla="*/ 0 w 3328416"/>
              <a:gd name="connsiteY3" fmla="*/ 3557016 h 3557016"/>
              <a:gd name="connsiteX4" fmla="*/ 0 w 3328416"/>
              <a:gd name="connsiteY4" fmla="*/ 0 h 3557016"/>
              <a:gd name="connsiteX0" fmla="*/ 0 w 3328416"/>
              <a:gd name="connsiteY0" fmla="*/ 495 h 3557511"/>
              <a:gd name="connsiteX1" fmla="*/ 1184910 w 3328416"/>
              <a:gd name="connsiteY1" fmla="*/ 0 h 3557511"/>
              <a:gd name="connsiteX2" fmla="*/ 3328416 w 3328416"/>
              <a:gd name="connsiteY2" fmla="*/ 495 h 3557511"/>
              <a:gd name="connsiteX3" fmla="*/ 3328416 w 3328416"/>
              <a:gd name="connsiteY3" fmla="*/ 3557511 h 3557511"/>
              <a:gd name="connsiteX4" fmla="*/ 0 w 3328416"/>
              <a:gd name="connsiteY4" fmla="*/ 3557511 h 3557511"/>
              <a:gd name="connsiteX5" fmla="*/ 0 w 3328416"/>
              <a:gd name="connsiteY5" fmla="*/ 495 h 3557511"/>
              <a:gd name="connsiteX0" fmla="*/ 0 w 3328416"/>
              <a:gd name="connsiteY0" fmla="*/ 495 h 3557511"/>
              <a:gd name="connsiteX1" fmla="*/ 1184910 w 3328416"/>
              <a:gd name="connsiteY1" fmla="*/ 0 h 3557511"/>
              <a:gd name="connsiteX2" fmla="*/ 2133600 w 3328416"/>
              <a:gd name="connsiteY2" fmla="*/ 1 h 3557511"/>
              <a:gd name="connsiteX3" fmla="*/ 3328416 w 3328416"/>
              <a:gd name="connsiteY3" fmla="*/ 495 h 3557511"/>
              <a:gd name="connsiteX4" fmla="*/ 3328416 w 3328416"/>
              <a:gd name="connsiteY4" fmla="*/ 3557511 h 3557511"/>
              <a:gd name="connsiteX5" fmla="*/ 0 w 3328416"/>
              <a:gd name="connsiteY5" fmla="*/ 3557511 h 3557511"/>
              <a:gd name="connsiteX6" fmla="*/ 0 w 3328416"/>
              <a:gd name="connsiteY6" fmla="*/ 495 h 3557511"/>
              <a:gd name="connsiteX0" fmla="*/ 0 w 3328416"/>
              <a:gd name="connsiteY0" fmla="*/ 495 h 3557511"/>
              <a:gd name="connsiteX1" fmla="*/ 1184910 w 3328416"/>
              <a:gd name="connsiteY1" fmla="*/ 0 h 3557511"/>
              <a:gd name="connsiteX2" fmla="*/ 1642110 w 3328416"/>
              <a:gd name="connsiteY2" fmla="*/ 476251 h 3557511"/>
              <a:gd name="connsiteX3" fmla="*/ 2133600 w 3328416"/>
              <a:gd name="connsiteY3" fmla="*/ 1 h 3557511"/>
              <a:gd name="connsiteX4" fmla="*/ 3328416 w 3328416"/>
              <a:gd name="connsiteY4" fmla="*/ 495 h 3557511"/>
              <a:gd name="connsiteX5" fmla="*/ 3328416 w 3328416"/>
              <a:gd name="connsiteY5" fmla="*/ 3557511 h 3557511"/>
              <a:gd name="connsiteX6" fmla="*/ 0 w 3328416"/>
              <a:gd name="connsiteY6" fmla="*/ 3557511 h 3557511"/>
              <a:gd name="connsiteX7" fmla="*/ 0 w 3328416"/>
              <a:gd name="connsiteY7" fmla="*/ 495 h 3557511"/>
              <a:gd name="connsiteX0" fmla="*/ 0 w 3328416"/>
              <a:gd name="connsiteY0" fmla="*/ 495 h 3557511"/>
              <a:gd name="connsiteX1" fmla="*/ 1184910 w 3328416"/>
              <a:gd name="connsiteY1" fmla="*/ 0 h 3557511"/>
              <a:gd name="connsiteX2" fmla="*/ 1672590 w 3328416"/>
              <a:gd name="connsiteY2" fmla="*/ 457201 h 3557511"/>
              <a:gd name="connsiteX3" fmla="*/ 2133600 w 3328416"/>
              <a:gd name="connsiteY3" fmla="*/ 1 h 3557511"/>
              <a:gd name="connsiteX4" fmla="*/ 3328416 w 3328416"/>
              <a:gd name="connsiteY4" fmla="*/ 495 h 3557511"/>
              <a:gd name="connsiteX5" fmla="*/ 3328416 w 3328416"/>
              <a:gd name="connsiteY5" fmla="*/ 3557511 h 3557511"/>
              <a:gd name="connsiteX6" fmla="*/ 0 w 3328416"/>
              <a:gd name="connsiteY6" fmla="*/ 3557511 h 3557511"/>
              <a:gd name="connsiteX7" fmla="*/ 0 w 3328416"/>
              <a:gd name="connsiteY7" fmla="*/ 495 h 3557511"/>
              <a:gd name="connsiteX0" fmla="*/ 0 w 3328416"/>
              <a:gd name="connsiteY0" fmla="*/ 495 h 3557511"/>
              <a:gd name="connsiteX1" fmla="*/ 1184910 w 3328416"/>
              <a:gd name="connsiteY1" fmla="*/ 0 h 3557511"/>
              <a:gd name="connsiteX2" fmla="*/ 1672590 w 3328416"/>
              <a:gd name="connsiteY2" fmla="*/ 457201 h 3557511"/>
              <a:gd name="connsiteX3" fmla="*/ 2133600 w 3328416"/>
              <a:gd name="connsiteY3" fmla="*/ 1 h 3557511"/>
              <a:gd name="connsiteX4" fmla="*/ 3328416 w 3328416"/>
              <a:gd name="connsiteY4" fmla="*/ 495 h 3557511"/>
              <a:gd name="connsiteX5" fmla="*/ 3328416 w 3328416"/>
              <a:gd name="connsiteY5" fmla="*/ 3557511 h 3557511"/>
              <a:gd name="connsiteX6" fmla="*/ 0 w 3328416"/>
              <a:gd name="connsiteY6" fmla="*/ 3557511 h 3557511"/>
              <a:gd name="connsiteX7" fmla="*/ 0 w 3328416"/>
              <a:gd name="connsiteY7" fmla="*/ 495 h 3557511"/>
              <a:gd name="connsiteX0" fmla="*/ 0 w 3328416"/>
              <a:gd name="connsiteY0" fmla="*/ 495 h 3557511"/>
              <a:gd name="connsiteX1" fmla="*/ 1184910 w 3328416"/>
              <a:gd name="connsiteY1" fmla="*/ 0 h 3557511"/>
              <a:gd name="connsiteX2" fmla="*/ 1672590 w 3328416"/>
              <a:gd name="connsiteY2" fmla="*/ 457201 h 3557511"/>
              <a:gd name="connsiteX3" fmla="*/ 2133600 w 3328416"/>
              <a:gd name="connsiteY3" fmla="*/ 1 h 3557511"/>
              <a:gd name="connsiteX4" fmla="*/ 3328416 w 3328416"/>
              <a:gd name="connsiteY4" fmla="*/ 495 h 3557511"/>
              <a:gd name="connsiteX5" fmla="*/ 3328416 w 3328416"/>
              <a:gd name="connsiteY5" fmla="*/ 3557511 h 3557511"/>
              <a:gd name="connsiteX6" fmla="*/ 0 w 3328416"/>
              <a:gd name="connsiteY6" fmla="*/ 3557511 h 3557511"/>
              <a:gd name="connsiteX7" fmla="*/ 0 w 3328416"/>
              <a:gd name="connsiteY7" fmla="*/ 495 h 3557511"/>
              <a:gd name="connsiteX0" fmla="*/ 0 w 3328416"/>
              <a:gd name="connsiteY0" fmla="*/ 495 h 3557511"/>
              <a:gd name="connsiteX1" fmla="*/ 1184910 w 3328416"/>
              <a:gd name="connsiteY1" fmla="*/ 0 h 3557511"/>
              <a:gd name="connsiteX2" fmla="*/ 1672590 w 3328416"/>
              <a:gd name="connsiteY2" fmla="*/ 457201 h 3557511"/>
              <a:gd name="connsiteX3" fmla="*/ 2133600 w 3328416"/>
              <a:gd name="connsiteY3" fmla="*/ 1 h 3557511"/>
              <a:gd name="connsiteX4" fmla="*/ 3328416 w 3328416"/>
              <a:gd name="connsiteY4" fmla="*/ 495 h 3557511"/>
              <a:gd name="connsiteX5" fmla="*/ 3328416 w 3328416"/>
              <a:gd name="connsiteY5" fmla="*/ 3557511 h 3557511"/>
              <a:gd name="connsiteX6" fmla="*/ 0 w 3328416"/>
              <a:gd name="connsiteY6" fmla="*/ 3557511 h 3557511"/>
              <a:gd name="connsiteX7" fmla="*/ 0 w 3328416"/>
              <a:gd name="connsiteY7" fmla="*/ 495 h 3557511"/>
              <a:gd name="connsiteX0" fmla="*/ 0 w 3328416"/>
              <a:gd name="connsiteY0" fmla="*/ 495 h 3557511"/>
              <a:gd name="connsiteX1" fmla="*/ 1184910 w 3328416"/>
              <a:gd name="connsiteY1" fmla="*/ 0 h 3557511"/>
              <a:gd name="connsiteX2" fmla="*/ 1672590 w 3328416"/>
              <a:gd name="connsiteY2" fmla="*/ 457201 h 3557511"/>
              <a:gd name="connsiteX3" fmla="*/ 2133600 w 3328416"/>
              <a:gd name="connsiteY3" fmla="*/ 1 h 3557511"/>
              <a:gd name="connsiteX4" fmla="*/ 3328416 w 3328416"/>
              <a:gd name="connsiteY4" fmla="*/ 495 h 3557511"/>
              <a:gd name="connsiteX5" fmla="*/ 3328416 w 3328416"/>
              <a:gd name="connsiteY5" fmla="*/ 3557511 h 3557511"/>
              <a:gd name="connsiteX6" fmla="*/ 0 w 3328416"/>
              <a:gd name="connsiteY6" fmla="*/ 3557511 h 3557511"/>
              <a:gd name="connsiteX7" fmla="*/ 0 w 3328416"/>
              <a:gd name="connsiteY7" fmla="*/ 495 h 355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8416" h="3557511">
                <a:moveTo>
                  <a:pt x="0" y="495"/>
                </a:moveTo>
                <a:lnTo>
                  <a:pt x="1184910" y="0"/>
                </a:lnTo>
                <a:cubicBezTo>
                  <a:pt x="1215390" y="266700"/>
                  <a:pt x="1375410" y="415291"/>
                  <a:pt x="1672590" y="457201"/>
                </a:cubicBezTo>
                <a:cubicBezTo>
                  <a:pt x="2032000" y="411481"/>
                  <a:pt x="2098040" y="179071"/>
                  <a:pt x="2133600" y="1"/>
                </a:cubicBezTo>
                <a:lnTo>
                  <a:pt x="3328416" y="495"/>
                </a:lnTo>
                <a:lnTo>
                  <a:pt x="3328416" y="3557511"/>
                </a:lnTo>
                <a:lnTo>
                  <a:pt x="0" y="3557511"/>
                </a:lnTo>
                <a:lnTo>
                  <a:pt x="0" y="495"/>
                </a:lnTo>
                <a:close/>
              </a:path>
            </a:pathLst>
          </a:custGeo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1" name="Text Placeholder 51">
            <a:extLst>
              <a:ext uri="{FF2B5EF4-FFF2-40B4-BE49-F238E27FC236}">
                <a16:creationId xmlns=""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71332" y="4099293"/>
            <a:ext cx="2770632" cy="2206752"/>
          </a:xfrm>
          <a:noFill/>
        </p:spPr>
        <p:txBody>
          <a:bodyPr lIns="91440" rIns="91440" anchor="t">
            <a:norm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44CA3ED5-BEA8-79A4-A782-B2CDF23DA49B}"/>
              </a:ext>
            </a:extLst>
          </p:cNvPr>
          <p:cNvSpPr>
            <a:spLocks noChangeAspect="1"/>
          </p:cNvSpPr>
          <p:nvPr userDrawn="1"/>
        </p:nvSpPr>
        <p:spPr>
          <a:xfrm>
            <a:off x="1911096" y="2409684"/>
            <a:ext cx="932688" cy="932688"/>
          </a:xfrm>
          <a:prstGeom prst="ellipse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="" xmlns:a16="http://schemas.microsoft.com/office/drawing/2014/main" id="{1578A295-1123-7741-FF14-7A34BF88FADA}"/>
              </a:ext>
            </a:extLst>
          </p:cNvPr>
          <p:cNvSpPr>
            <a:spLocks noChangeAspect="1"/>
          </p:cNvSpPr>
          <p:nvPr userDrawn="1"/>
        </p:nvSpPr>
        <p:spPr>
          <a:xfrm>
            <a:off x="5642356" y="2407653"/>
            <a:ext cx="932688" cy="932688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="" xmlns:a16="http://schemas.microsoft.com/office/drawing/2014/main" id="{88CFDE8A-AB48-8603-AAE2-E2C68488105C}"/>
              </a:ext>
            </a:extLst>
          </p:cNvPr>
          <p:cNvSpPr>
            <a:spLocks noChangeAspect="1"/>
          </p:cNvSpPr>
          <p:nvPr userDrawn="1"/>
        </p:nvSpPr>
        <p:spPr>
          <a:xfrm>
            <a:off x="9289796" y="2412733"/>
            <a:ext cx="932688" cy="932688"/>
          </a:xfrm>
          <a:prstGeom prst="ellipse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 2">
            <a:extLst>
              <a:ext uri="{FF2B5EF4-FFF2-40B4-BE49-F238E27FC236}">
                <a16:creationId xmlns="" xmlns:a16="http://schemas.microsoft.com/office/drawing/2014/main" id="{ABC388A2-FFC7-1A87-02FB-C97B50161FD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Image 3">
            <a:extLst>
              <a:ext uri="{FF2B5EF4-FFF2-40B4-BE49-F238E27FC236}">
                <a16:creationId xmlns="" xmlns:a16="http://schemas.microsoft.com/office/drawing/2014/main" id="{D64C4994-B525-F4C0-B74F-D5E8296DFC4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="" xmlns:a16="http://schemas.microsoft.com/office/drawing/2014/main" id="{9019DA73-2516-F3D2-ECDB-620C90483DB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Image 7">
            <a:extLst>
              <a:ext uri="{FF2B5EF4-FFF2-40B4-BE49-F238E27FC236}">
                <a16:creationId xmlns="" xmlns:a16="http://schemas.microsoft.com/office/drawing/2014/main" id="{FEA70E9F-C506-413C-11EF-5915A229664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="" xmlns:a16="http://schemas.microsoft.com/office/drawing/2014/main" id="{A8B7F1F1-806C-8D65-7340-220A0C4653C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Image 2">
            <a:extLst>
              <a:ext uri="{FF2B5EF4-FFF2-40B4-BE49-F238E27FC236}">
                <a16:creationId xmlns="" xmlns:a16="http://schemas.microsoft.com/office/drawing/2014/main" id="{F19C81EC-0322-58A2-C455-6E2C84D1E6E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08760" y="831101"/>
            <a:ext cx="6527800" cy="2628053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508760" y="3556431"/>
            <a:ext cx="6527800" cy="1893217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AEF1F750-031C-BDB7-BD7B-9CBE17406FD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="" xmlns:a16="http://schemas.microsoft.com/office/drawing/2014/main" id="{FEB515B5-2D9F-58E1-6E3C-CCBF105D891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>
            <a:extLst>
              <a:ext uri="{FF2B5EF4-FFF2-40B4-BE49-F238E27FC236}">
                <a16:creationId xmlns="" xmlns:a16="http://schemas.microsoft.com/office/drawing/2014/main" id="{5CCFEDF9-5B69-87BA-8A33-35033DA4013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7048" y="327989"/>
            <a:ext cx="4550664" cy="2453773"/>
          </a:xfrm>
        </p:spPr>
        <p:txBody>
          <a:bodyPr tIns="0" anchor="b" anchorCtr="0">
            <a:no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5336" y="2846832"/>
            <a:ext cx="4550664" cy="2314448"/>
          </a:xfrm>
        </p:spPr>
        <p:txBody>
          <a:bodyPr lIns="91440" tIns="0" rIns="91440" bIns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>
            <a:extLst>
              <a:ext uri="{FF2B5EF4-FFF2-40B4-BE49-F238E27FC236}">
                <a16:creationId xmlns="" xmlns:a16="http://schemas.microsoft.com/office/drawing/2014/main" id="{8D5D10FF-3DE5-39CA-FA9A-29A09DC47BF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>
            <a:extLst>
              <a:ext uri="{FF2B5EF4-FFF2-40B4-BE49-F238E27FC236}">
                <a16:creationId xmlns="" xmlns:a16="http://schemas.microsoft.com/office/drawing/2014/main" id="{BFA89E6A-8342-AE30-45E0-BC1DFE3276C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A08309FA-889A-E2F2-1EDA-F872245F5FD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>
            <a:extLst>
              <a:ext uri="{FF2B5EF4-FFF2-40B4-BE49-F238E27FC236}">
                <a16:creationId xmlns="" xmlns:a16="http://schemas.microsoft.com/office/drawing/2014/main" id="{D9D7EB49-4BC9-040F-C4CC-5771C5FB312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>
            <a:extLst>
              <a:ext uri="{FF2B5EF4-FFF2-40B4-BE49-F238E27FC236}">
                <a16:creationId xmlns="" xmlns:a16="http://schemas.microsoft.com/office/drawing/2014/main" id="{3CE04498-C285-EFB8-340C-1A064078152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8" name="Title 19">
            <a:extLst>
              <a:ext uri="{FF2B5EF4-FFF2-40B4-BE49-F238E27FC236}">
                <a16:creationId xmlns=""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85032" y="755374"/>
            <a:ext cx="7740995" cy="1500145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=""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685032" y="2305215"/>
            <a:ext cx="3741928" cy="4306380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=""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684539" y="2305215"/>
            <a:ext cx="3741928" cy="4306380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="" xmlns:a16="http://schemas.microsoft.com/office/drawing/2014/main" id="{2C6B5F91-ABF5-D0B6-E43F-40CEDC3A6DF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="" xmlns:a16="http://schemas.microsoft.com/office/drawing/2014/main" id="{A52D64F1-27B6-A1E5-4F44-A6029FAB307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="" xmlns:a16="http://schemas.microsoft.com/office/drawing/2014/main" id="{A626DE4B-D4E5-B36A-89FA-7C0E87AFC31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95243571-BE64-3777-F992-88FC43A6053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ADFAE2CB-0EAD-E788-FCB7-FB12F693919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70215" y="741458"/>
            <a:ext cx="3932237" cy="1524662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70215" y="2301902"/>
            <a:ext cx="3932237" cy="35670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75923D9E-9381-3D11-B31A-1BF5C97F35B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=""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=""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0F297964-0B81-31DC-6D6D-1414832238B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=""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=""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="" xmlns:a16="http://schemas.microsoft.com/office/drawing/2014/main" id="{EFFAEAD9-58A9-096B-C6D0-58F7AD08EB2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99616" y="89452"/>
            <a:ext cx="5693664" cy="25805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=""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99616" y="2770632"/>
            <a:ext cx="5693664" cy="312216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CAA6B609-D718-DB49-892F-7E49376CC9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55373"/>
            <a:ext cx="4011087" cy="148093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401108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="" xmlns:a16="http://schemas.microsoft.com/office/drawing/2014/main" id="{C35EFB42-020B-1DF4-3D42-26092CE45F0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AB4DD322-D1E0-74CB-BBFF-057426E58EB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="" xmlns:a16="http://schemas.microsoft.com/office/drawing/2014/main" id="{C11D3FCE-EC92-8558-A3E5-04DB12477A3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217CBC9E-B934-828F-2AE5-211CEF5B1D2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224528" y="815009"/>
            <a:ext cx="6766560" cy="2811462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>
          <a:xfrm>
            <a:off x="10003536" y="472108"/>
            <a:ext cx="987552" cy="244503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 hasCustomPrompt="1"/>
          </p:nvPr>
        </p:nvSpPr>
        <p:spPr>
          <a:xfrm>
            <a:off x="4224528" y="3723748"/>
            <a:ext cx="6766560" cy="244723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="" xmlns:a16="http://schemas.microsoft.com/office/drawing/2014/main" id="{3D352B04-96E6-839B-9D92-EE98385C4D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="" xmlns:a16="http://schemas.microsoft.com/office/drawing/2014/main" id="{723D98FB-5EB7-A8DF-8470-B23A80D669E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="" xmlns:a16="http://schemas.microsoft.com/office/drawing/2014/main" id="{4550F3CE-BAE9-3916-42CA-F4D906FA517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="" xmlns:a16="http://schemas.microsoft.com/office/drawing/2014/main" id="{D83F65A0-0C52-48AD-DC5D-B5D3BF3CC18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="" xmlns:a16="http://schemas.microsoft.com/office/drawing/2014/main" id="{F8FA7F58-C470-6376-9DB1-DE7034C491E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="" xmlns:a16="http://schemas.microsoft.com/office/drawing/2014/main" id="{B27C9E57-563E-7980-7B3C-45FAD9C386F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95600" y="1699591"/>
            <a:ext cx="6400800" cy="2844977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895600" y="4598948"/>
            <a:ext cx="6400800" cy="847695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2459EA3C-8B88-5F1F-531E-7DA7DE55710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31520"/>
            <a:ext cx="10665089" cy="136205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9496" y="2103120"/>
            <a:ext cx="11119104" cy="44348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B0C0F070-237F-C60F-3458-4D4D9BA0A22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904" y="2825496"/>
            <a:ext cx="10680192" cy="28346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="" xmlns:a16="http://schemas.microsoft.com/office/drawing/2014/main" id="{2A3EC91E-4089-D366-06D3-3E66F93DFAF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="" xmlns:a16="http://schemas.microsoft.com/office/drawing/2014/main" id="{70F595E1-C910-3710-90E9-AF5FFCE0586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="" xmlns:a16="http://schemas.microsoft.com/office/drawing/2014/main" id="{AA39EF58-54F1-4AC9-1D83-2E7DEEAAEA6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="" xmlns:a16="http://schemas.microsoft.com/office/drawing/2014/main" id="{0C320934-59CC-4123-C7C1-FEEE89F304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3" name="Image 4">
            <a:extLst>
              <a:ext uri="{FF2B5EF4-FFF2-40B4-BE49-F238E27FC236}">
                <a16:creationId xmlns="" xmlns:a16="http://schemas.microsoft.com/office/drawing/2014/main" id="{EC46DC71-C12A-96C8-3FE2-AA95AB58B3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41121" y="1344404"/>
            <a:ext cx="6984906" cy="2560441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ct val="100000"/>
              </a:lnSpc>
              <a:defRPr sz="33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=""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347664"/>
            <a:ext cx="768096" cy="1882471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=""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41120" y="3977196"/>
            <a:ext cx="4971237" cy="864804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240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=""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FCC43996-DAC9-130F-CB05-4A8A90381D3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8952" y="751398"/>
            <a:ext cx="10671048" cy="1362057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=""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=""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 cap="all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=""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=""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=""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 cap="all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=""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=""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=""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 cap="all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=""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=""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=""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 cap="all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=""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0937" y="755729"/>
            <a:ext cx="10665089" cy="859972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=""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71016" y="1674543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=""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320463"/>
            <a:ext cx="2029968" cy="694944"/>
          </a:xfrm>
          <a:solidFill>
            <a:schemeClr val="accent4"/>
          </a:solidFill>
        </p:spPr>
        <p:txBody>
          <a:bodyPr lIns="0" tIns="155448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400" b="0" cap="all" spc="2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=""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96472"/>
            <a:ext cx="2029968" cy="26924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=""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271016" y="4273471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919391"/>
            <a:ext cx="2029968" cy="694944"/>
          </a:xfrm>
          <a:solidFill>
            <a:schemeClr val="accent1"/>
          </a:solidFill>
        </p:spPr>
        <p:txBody>
          <a:bodyPr lIns="0" tIns="155448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400" b="0" cap="all" spc="2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=""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95400"/>
            <a:ext cx="2029968" cy="26924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=""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828288" y="1674543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=""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320463"/>
            <a:ext cx="2029968" cy="694944"/>
          </a:xfrm>
          <a:solidFill>
            <a:schemeClr val="accent1"/>
          </a:solidFill>
        </p:spPr>
        <p:txBody>
          <a:bodyPr lIns="0" tIns="155448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400" b="0" cap="all" spc="2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=""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96472"/>
            <a:ext cx="2029968" cy="26924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=""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828288" y="4273471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=""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919391"/>
            <a:ext cx="2029968" cy="694944"/>
          </a:xfrm>
          <a:solidFill>
            <a:schemeClr val="accent4"/>
          </a:solidFill>
        </p:spPr>
        <p:txBody>
          <a:bodyPr lIns="0" tIns="155448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400" b="0" cap="all" spc="2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=""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95400"/>
            <a:ext cx="2029968" cy="26924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=""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385560" y="1674543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=""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320463"/>
            <a:ext cx="2029968" cy="694944"/>
          </a:xfrm>
          <a:solidFill>
            <a:schemeClr val="accent4"/>
          </a:solidFill>
        </p:spPr>
        <p:txBody>
          <a:bodyPr lIns="0" tIns="155448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400" b="0" cap="all" spc="2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=""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96472"/>
            <a:ext cx="2029968" cy="26924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=""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385560" y="4273471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=""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919391"/>
            <a:ext cx="2029968" cy="694944"/>
          </a:xfrm>
          <a:solidFill>
            <a:schemeClr val="accent1"/>
          </a:solidFill>
        </p:spPr>
        <p:txBody>
          <a:bodyPr lIns="0" tIns="155448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400" b="0" cap="all" spc="2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=""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95400"/>
            <a:ext cx="2029968" cy="26924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=""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942832" y="1674543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=""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320463"/>
            <a:ext cx="2029968" cy="694944"/>
          </a:xfrm>
          <a:solidFill>
            <a:schemeClr val="accent1"/>
          </a:solidFill>
        </p:spPr>
        <p:txBody>
          <a:bodyPr lIns="0" tIns="155448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400" b="0" cap="all" spc="2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=""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96472"/>
            <a:ext cx="2029968" cy="26924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=""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8942832" y="4273471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t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=""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919391"/>
            <a:ext cx="2029968" cy="694944"/>
          </a:xfrm>
          <a:solidFill>
            <a:schemeClr val="accent4"/>
          </a:solidFill>
        </p:spPr>
        <p:txBody>
          <a:bodyPr lIns="0" tIns="155448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400" b="0" cap="all" spc="20" baseline="0">
                <a:solidFill>
                  <a:schemeClr val="accent6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=""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95400"/>
            <a:ext cx="2029968" cy="26924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0938" y="457200"/>
            <a:ext cx="3200400" cy="24450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transition spd="slow">
    <p:wipe/>
  </p:transition>
  <p:hf hdr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8487" y="647701"/>
            <a:ext cx="8397023" cy="3427180"/>
          </a:xfrm>
        </p:spPr>
        <p:txBody>
          <a:bodyPr/>
          <a:lstStyle/>
          <a:p>
            <a:r>
              <a:rPr lang="en-US" sz="4000" dirty="0" smtClean="0">
                <a:latin typeface="Bookman Old Style" panose="02050604050505020204" pitchFamily="18" charset="0"/>
              </a:rPr>
              <a:t>Python Laboratory </a:t>
            </a:r>
            <a:br>
              <a:rPr lang="en-US" sz="4000" dirty="0" smtClean="0">
                <a:latin typeface="Bookman Old Style" panose="02050604050505020204" pitchFamily="18" charset="0"/>
              </a:rPr>
            </a:br>
            <a:r>
              <a:rPr lang="en-US" sz="4000" dirty="0" smtClean="0">
                <a:latin typeface="Bookman Old Style" panose="02050604050505020204" pitchFamily="18" charset="0"/>
              </a:rPr>
              <a:t>project</a:t>
            </a:r>
            <a:br>
              <a:rPr lang="en-US" sz="4000" dirty="0" smtClean="0">
                <a:latin typeface="Bookman Old Style" panose="02050604050505020204" pitchFamily="18" charset="0"/>
              </a:rPr>
            </a:br>
            <a:r>
              <a:rPr lang="en-US" sz="4000" dirty="0" smtClean="0">
                <a:solidFill>
                  <a:schemeClr val="accent1">
                    <a:lumMod val="75000"/>
                  </a:schemeClr>
                </a:solidFill>
                <a:latin typeface="Bookman Old Style" panose="02050604050505020204" pitchFamily="18" charset="0"/>
              </a:rPr>
              <a:t>pong game</a:t>
            </a:r>
            <a:br>
              <a:rPr lang="en-US" sz="4000" dirty="0" smtClean="0">
                <a:solidFill>
                  <a:schemeClr val="accent1">
                    <a:lumMod val="75000"/>
                  </a:schemeClr>
                </a:solidFill>
                <a:latin typeface="Bookman Old Style" panose="02050604050505020204" pitchFamily="18" charset="0"/>
              </a:rPr>
            </a:br>
            <a:r>
              <a:rPr lang="en-US" sz="4000" dirty="0" smtClean="0">
                <a:solidFill>
                  <a:schemeClr val="bg2">
                    <a:lumMod val="50000"/>
                  </a:schemeClr>
                </a:solidFill>
                <a:latin typeface="Bookman Old Style" panose="02050604050505020204" pitchFamily="18" charset="0"/>
              </a:rPr>
              <a:t>team </a:t>
            </a:r>
            <a:r>
              <a:rPr lang="en-US" sz="4000" dirty="0" smtClean="0">
                <a:solidFill>
                  <a:schemeClr val="bg2">
                    <a:lumMod val="50000"/>
                  </a:schemeClr>
                </a:solidFill>
                <a:latin typeface="Bookman Old Style" panose="02050604050505020204" pitchFamily="18" charset="0"/>
              </a:rPr>
              <a:t>– 6</a:t>
            </a:r>
            <a:br>
              <a:rPr lang="en-US" sz="4000" dirty="0" smtClean="0">
                <a:solidFill>
                  <a:schemeClr val="bg2">
                    <a:lumMod val="50000"/>
                  </a:schemeClr>
                </a:solidFill>
                <a:latin typeface="Bookman Old Style" panose="02050604050505020204" pitchFamily="18" charset="0"/>
              </a:rPr>
            </a:b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  <a:latin typeface="Bookman Old Style" panose="02050604050505020204" pitchFamily="18" charset="0"/>
              </a:rPr>
              <a:t>semester - III</a:t>
            </a:r>
            <a:endParaRPr lang="en-US" sz="2800" dirty="0">
              <a:solidFill>
                <a:schemeClr val="bg2">
                  <a:lumMod val="50000"/>
                </a:schemeClr>
              </a:solidFill>
              <a:latin typeface="Bookman Old Style" panose="020506040505050202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0202" y="5024848"/>
            <a:ext cx="4444748" cy="1689462"/>
          </a:xfrm>
        </p:spPr>
        <p:txBody>
          <a:bodyPr/>
          <a:lstStyle/>
          <a:p>
            <a:pPr algn="l"/>
            <a:r>
              <a:rPr lang="en-US" sz="1800" b="1" dirty="0" smtClean="0">
                <a:solidFill>
                  <a:schemeClr val="bg1"/>
                </a:solidFill>
                <a:latin typeface="Goudy Old Style" panose="02020502050305020303" pitchFamily="18" charset="0"/>
              </a:rPr>
              <a:t>    </a:t>
            </a:r>
            <a:r>
              <a:rPr lang="en-US" sz="1800" b="1" u="sng" dirty="0" smtClean="0">
                <a:solidFill>
                  <a:schemeClr val="bg1"/>
                </a:solidFill>
                <a:latin typeface="Goudy Old Style" panose="02020502050305020303" pitchFamily="18" charset="0"/>
              </a:rPr>
              <a:t>Team members</a:t>
            </a:r>
            <a:r>
              <a:rPr lang="en-US" sz="1800" b="1" dirty="0" smtClean="0">
                <a:solidFill>
                  <a:schemeClr val="bg1"/>
                </a:solidFill>
                <a:latin typeface="Goudy Old Style" panose="02020502050305020303" pitchFamily="18" charset="0"/>
              </a:rPr>
              <a:t>:</a:t>
            </a:r>
          </a:p>
          <a:p>
            <a:pPr marL="342900" indent="-342900" algn="l">
              <a:buFontTx/>
              <a:buChar char="-"/>
            </a:pPr>
            <a:r>
              <a:rPr lang="en-US" sz="1800" b="1" dirty="0" smtClean="0">
                <a:solidFill>
                  <a:schemeClr val="bg1"/>
                </a:solidFill>
                <a:latin typeface="Goudy Old Style" panose="02020502050305020303" pitchFamily="18" charset="0"/>
              </a:rPr>
              <a:t>G. Abhinaya                  (22H51A6717)</a:t>
            </a:r>
          </a:p>
          <a:p>
            <a:pPr marL="342900" indent="-342900" algn="l">
              <a:buFontTx/>
              <a:buChar char="-"/>
            </a:pPr>
            <a:r>
              <a:rPr lang="en-US" sz="1800" b="1" dirty="0" smtClean="0">
                <a:solidFill>
                  <a:schemeClr val="bg1"/>
                </a:solidFill>
                <a:latin typeface="Goudy Old Style" panose="02020502050305020303" pitchFamily="18" charset="0"/>
              </a:rPr>
              <a:t>G. Chaitanya Sravanthi (22H51A6718)</a:t>
            </a:r>
          </a:p>
          <a:p>
            <a:pPr marL="342900" indent="-342900" algn="l">
              <a:buFontTx/>
              <a:buChar char="-"/>
            </a:pPr>
            <a:r>
              <a:rPr lang="en-US" sz="1800" b="1" dirty="0" smtClean="0">
                <a:solidFill>
                  <a:schemeClr val="bg1"/>
                </a:solidFill>
                <a:latin typeface="Goudy Old Style" panose="02020502050305020303" pitchFamily="18" charset="0"/>
              </a:rPr>
              <a:t>K. Vishwas                     (22H51A6723)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54" y="433251"/>
            <a:ext cx="957944" cy="957944"/>
          </a:xfrm>
          <a:prstGeom prst="rect">
            <a:avLst/>
          </a:prstGeom>
        </p:spPr>
      </p:pic>
      <p:sp>
        <p:nvSpPr>
          <p:cNvPr id="5" name="Subtitle 2">
            <a:extLst>
              <a:ext uri="{FF2B5EF4-FFF2-40B4-BE49-F238E27FC236}">
                <a16:creationId xmlns="" xmlns:a16="http://schemas.microsoft.com/office/drawing/2014/main" id="{86C1060B-300F-3CE3-E5AA-D8E29791C960}"/>
              </a:ext>
            </a:extLst>
          </p:cNvPr>
          <p:cNvSpPr txBox="1">
            <a:spLocks/>
          </p:cNvSpPr>
          <p:nvPr/>
        </p:nvSpPr>
        <p:spPr>
          <a:xfrm>
            <a:off x="766354" y="5172075"/>
            <a:ext cx="4444748" cy="91875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 smtClean="0">
                <a:solidFill>
                  <a:schemeClr val="bg1"/>
                </a:solidFill>
                <a:latin typeface="Goudy Old Style" panose="02020502050305020303" pitchFamily="18" charset="0"/>
              </a:rPr>
              <a:t>    </a:t>
            </a:r>
            <a:r>
              <a:rPr lang="en-US" sz="1800" b="1" u="sng" dirty="0" smtClean="0">
                <a:solidFill>
                  <a:schemeClr val="bg1"/>
                </a:solidFill>
                <a:latin typeface="Goudy Old Style" panose="02020502050305020303" pitchFamily="18" charset="0"/>
              </a:rPr>
              <a:t>Guided by</a:t>
            </a:r>
            <a:r>
              <a:rPr lang="en-US" sz="1800" b="1" dirty="0" smtClean="0">
                <a:solidFill>
                  <a:schemeClr val="bg1"/>
                </a:solidFill>
                <a:latin typeface="Goudy Old Style" panose="02020502050305020303" pitchFamily="18" charset="0"/>
              </a:rPr>
              <a:t>:</a:t>
            </a:r>
          </a:p>
          <a:p>
            <a:pPr marL="342900" indent="-342900" algn="l">
              <a:buFontTx/>
              <a:buChar char="-"/>
            </a:pPr>
            <a:r>
              <a:rPr lang="en-US" sz="1800" b="1" dirty="0" smtClean="0">
                <a:solidFill>
                  <a:schemeClr val="bg1"/>
                </a:solidFill>
                <a:latin typeface="Goudy Old Style" panose="02020502050305020303" pitchFamily="18" charset="0"/>
              </a:rPr>
              <a:t>Mrs. U. </a:t>
            </a:r>
            <a:r>
              <a:rPr lang="en-US" sz="1800" b="1" dirty="0" err="1" smtClean="0">
                <a:solidFill>
                  <a:schemeClr val="bg1"/>
                </a:solidFill>
                <a:latin typeface="Goudy Old Style" panose="02020502050305020303" pitchFamily="18" charset="0"/>
              </a:rPr>
              <a:t>Hemalatha</a:t>
            </a:r>
            <a:r>
              <a:rPr lang="en-US" sz="1800" b="1" dirty="0" smtClean="0">
                <a:solidFill>
                  <a:schemeClr val="bg1"/>
                </a:solidFill>
                <a:latin typeface="Goudy Old Style" panose="02020502050305020303" pitchFamily="18" charset="0"/>
              </a:rPr>
              <a:t> – Asst. Professor</a:t>
            </a:r>
            <a:endParaRPr lang="en-US" sz="1800" b="1" dirty="0" smtClean="0">
              <a:solidFill>
                <a:schemeClr val="bg1"/>
              </a:solidFill>
              <a:latin typeface="Goudy Old Style" panose="0202050205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0AB426-5B7C-607E-D413-5D2C9495C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6454" y="1608149"/>
            <a:ext cx="6153912" cy="2453773"/>
          </a:xfrm>
        </p:spPr>
        <p:txBody>
          <a:bodyPr/>
          <a:lstStyle/>
          <a:p>
            <a:r>
              <a:rPr lang="en-US" sz="6600" dirty="0">
                <a:latin typeface="Goudy Old Style" panose="02020502050305020303" pitchFamily="18" charset="0"/>
              </a:rPr>
              <a:t>THANK </a:t>
            </a:r>
            <a:r>
              <a:rPr lang="en-US" sz="6600" dirty="0" smtClean="0">
                <a:latin typeface="Goudy Old Style" panose="02020502050305020303" pitchFamily="18" charset="0"/>
              </a:rPr>
              <a:t>YOU! </a:t>
            </a:r>
            <a:endParaRPr lang="en-US" sz="6600" dirty="0">
              <a:latin typeface="Goudy Old Style" panose="0202050205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9624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89452"/>
            <a:ext cx="5693664" cy="2580596"/>
          </a:xfrm>
        </p:spPr>
        <p:txBody>
          <a:bodyPr/>
          <a:lstStyle/>
          <a:p>
            <a:r>
              <a:rPr lang="en-US" dirty="0" smtClean="0">
                <a:latin typeface="Bookman Old Style" panose="02050604050505020204" pitchFamily="18" charset="0"/>
              </a:rPr>
              <a:t>Contents</a:t>
            </a:r>
            <a:endParaRPr lang="en-US" dirty="0">
              <a:latin typeface="Bookman Old Style" panose="0205060405050502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latin typeface="Goudy Old Style" panose="02020502050305020303" pitchFamily="18" charset="0"/>
              </a:rPr>
              <a:t>Problem Definition</a:t>
            </a:r>
            <a:endParaRPr lang="en-US" b="1" dirty="0">
              <a:solidFill>
                <a:schemeClr val="accent6">
                  <a:lumMod val="50000"/>
                </a:schemeClr>
              </a:solidFill>
              <a:latin typeface="Goudy Old Style" panose="020205020503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latin typeface="Goudy Old Style" panose="02020502050305020303" pitchFamily="18" charset="0"/>
              </a:rPr>
              <a:t>​</a:t>
            </a: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latin typeface="Goudy Old Style" panose="02020502050305020303" pitchFamily="18" charset="0"/>
              </a:rPr>
              <a:t>Design components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latin typeface="Goudy Old Style" panose="02020502050305020303" pitchFamily="18" charset="0"/>
              </a:rPr>
              <a:t> Method of implementation</a:t>
            </a:r>
            <a:endParaRPr lang="en-US" b="1" dirty="0" smtClean="0">
              <a:solidFill>
                <a:schemeClr val="accent6">
                  <a:lumMod val="50000"/>
                </a:schemeClr>
              </a:solidFill>
              <a:latin typeface="Goudy Old Style" panose="020205020503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latin typeface="Goudy Old Style" panose="02020502050305020303" pitchFamily="18" charset="0"/>
              </a:rPr>
              <a:t>Source Code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latin typeface="Goudy Old Style" panose="02020502050305020303" pitchFamily="18" charset="0"/>
              </a:rPr>
              <a:t>Output</a:t>
            </a:r>
            <a:r>
              <a:rPr lang="en-US" b="1" dirty="0" smtClean="0">
                <a:solidFill>
                  <a:schemeClr val="accent6">
                    <a:lumMod val="50000"/>
                  </a:schemeClr>
                </a:solidFill>
                <a:latin typeface="Goudy Old Style" panose="02020502050305020303" pitchFamily="18" charset="0"/>
              </a:rPr>
              <a:t>​</a:t>
            </a:r>
            <a:endParaRPr lang="en-US" b="1" dirty="0">
              <a:solidFill>
                <a:schemeClr val="accent6">
                  <a:lumMod val="50000"/>
                </a:schemeClr>
              </a:solidFill>
              <a:latin typeface="Goudy Old Style" panose="02020502050305020303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b="1" dirty="0">
              <a:solidFill>
                <a:schemeClr val="accent6">
                  <a:lumMod val="50000"/>
                </a:schemeClr>
              </a:solidFill>
              <a:latin typeface="Goudy Old Style" panose="0202050205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A940BC6-9DA0-FB4D-8879-DC8B3958C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528" y="152401"/>
            <a:ext cx="7081701" cy="956416"/>
          </a:xfrm>
        </p:spPr>
        <p:txBody>
          <a:bodyPr/>
          <a:lstStyle/>
          <a:p>
            <a:r>
              <a:rPr lang="en-US" sz="3200" dirty="0" smtClean="0">
                <a:latin typeface="Bookman Old Style" panose="02050604050505020204" pitchFamily="18" charset="0"/>
              </a:rPr>
              <a:t>Problem Definition</a:t>
            </a:r>
            <a:endParaRPr lang="en-US" sz="3200" dirty="0">
              <a:latin typeface="Bookman Old Style" panose="020506040505050202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E0B8C4B-3A3C-9FD1-59FB-1666C1F09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5859" y="1195701"/>
            <a:ext cx="7954255" cy="2653488"/>
          </a:xfrm>
        </p:spPr>
        <p:txBody>
          <a:bodyPr>
            <a:norm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Bookman Old Style" panose="02050604050505020204" pitchFamily="18" charset="0"/>
              </a:rPr>
              <a:t>Pong is a classic arcade game that represents early video game simplicity. In Pong, players control paddles to bounce a ball back and forth, trying to score points when their opponent fails to return the ball. The game's simple mechanics and competitive nature have made it a lasting and iconic part of gaming history</a:t>
            </a:r>
            <a:r>
              <a:rPr lang="en-US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.</a:t>
            </a:r>
            <a:endParaRPr lang="en-US" dirty="0">
              <a:solidFill>
                <a:srgbClr val="002060"/>
              </a:solidFill>
              <a:latin typeface="Bookman Old Style" panose="0205060405050502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Bookman Old Style" panose="02050604050505020204" pitchFamily="18" charset="0"/>
              </a:rPr>
              <a:t>The challenge at hand is to develop a Python-based recreation of the classic Pong arcade game, encompassing various aspects of game development, graphics programming, and user interaction. The primary goal is to transform the timeless Pong experience into a modern Python application while emphasizing key learning objectives.</a:t>
            </a:r>
            <a:endParaRPr lang="en-US" dirty="0" smtClean="0">
              <a:solidFill>
                <a:srgbClr val="002060"/>
              </a:solidFill>
              <a:latin typeface="Bookman Old Style" panose="02050604050505020204" pitchFamily="18" charset="0"/>
            </a:endParaRPr>
          </a:p>
          <a:p>
            <a:pPr algn="just"/>
            <a:endParaRPr lang="en-US" dirty="0">
              <a:solidFill>
                <a:srgbClr val="002060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4" name="Pong 2024-01-04 22-37-3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4777" end="38365.5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52159" y="3961983"/>
            <a:ext cx="3469385" cy="260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159" y="1207460"/>
            <a:ext cx="8088086" cy="693521"/>
          </a:xfrm>
        </p:spPr>
        <p:txBody>
          <a:bodyPr/>
          <a:lstStyle/>
          <a:p>
            <a:r>
              <a:rPr lang="en-US" sz="3200" dirty="0" smtClean="0">
                <a:latin typeface="Bookman Old Style" panose="02050604050505020204" pitchFamily="18" charset="0"/>
              </a:rPr>
              <a:t>Design components:</a:t>
            </a:r>
            <a:endParaRPr lang="en-US" sz="3200" dirty="0">
              <a:latin typeface="Bookman Old Style" panose="020506040505050202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73626" y="2331858"/>
            <a:ext cx="7112727" cy="2853077"/>
          </a:xfrm>
        </p:spPr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Paddles </a:t>
            </a:r>
            <a:r>
              <a:rPr lang="en-US" sz="20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and Ball</a:t>
            </a:r>
            <a:r>
              <a:rPr lang="en-US" sz="2000" dirty="0">
                <a:solidFill>
                  <a:srgbClr val="002060"/>
                </a:solidFill>
                <a:latin typeface="Bookman Old Style" panose="02050604050505020204" pitchFamily="18" charset="0"/>
              </a:rPr>
              <a:t>: Create graphical representations of paddles and a ball using the Turtle graphics library</a:t>
            </a:r>
            <a:r>
              <a:rPr lang="en-US" sz="20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User </a:t>
            </a:r>
            <a:r>
              <a:rPr lang="en-US" sz="20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Interface</a:t>
            </a:r>
            <a:r>
              <a:rPr lang="en-US" sz="2000" dirty="0">
                <a:solidFill>
                  <a:srgbClr val="002060"/>
                </a:solidFill>
                <a:latin typeface="Bookman Old Style" panose="02050604050505020204" pitchFamily="18" charset="0"/>
              </a:rPr>
              <a:t>: Implement user controls for paddle movement using keyboard inputs</a:t>
            </a:r>
            <a:r>
              <a:rPr lang="en-US" sz="20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Score </a:t>
            </a:r>
            <a:r>
              <a:rPr lang="en-US" sz="20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Display</a:t>
            </a:r>
            <a:r>
              <a:rPr lang="en-US" sz="2000" dirty="0">
                <a:solidFill>
                  <a:srgbClr val="002060"/>
                </a:solidFill>
                <a:latin typeface="Bookman Old Style" panose="02050604050505020204" pitchFamily="18" charset="0"/>
              </a:rPr>
              <a:t>: Design a visual display for tracking and presenting player scores</a:t>
            </a:r>
            <a:r>
              <a:rPr lang="en-US" sz="20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Sound </a:t>
            </a:r>
            <a:r>
              <a:rPr lang="en-US" sz="20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Effects</a:t>
            </a:r>
            <a:r>
              <a:rPr lang="en-US" sz="2000" dirty="0">
                <a:solidFill>
                  <a:srgbClr val="002060"/>
                </a:solidFill>
                <a:latin typeface="Bookman Old Style" panose="02050604050505020204" pitchFamily="18" charset="0"/>
              </a:rPr>
              <a:t>: Integrate sound effects using the </a:t>
            </a:r>
            <a:r>
              <a:rPr lang="en-US" sz="2000" dirty="0" err="1">
                <a:solidFill>
                  <a:srgbClr val="002060"/>
                </a:solidFill>
                <a:latin typeface="Bookman Old Style" panose="02050604050505020204" pitchFamily="18" charset="0"/>
              </a:rPr>
              <a:t>Winsound</a:t>
            </a:r>
            <a:r>
              <a:rPr lang="en-US" sz="2000" dirty="0">
                <a:solidFill>
                  <a:srgbClr val="002060"/>
                </a:solidFill>
                <a:latin typeface="Bookman Old Style" panose="02050604050505020204" pitchFamily="18" charset="0"/>
              </a:rPr>
              <a:t> library for scoring events and paddle-ball collisions</a:t>
            </a:r>
            <a:r>
              <a:rPr lang="en-US" sz="20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21609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380410" y="437803"/>
            <a:ext cx="8088086" cy="69352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Bookman Old Style" panose="02050604050505020204" pitchFamily="18" charset="0"/>
              </a:rPr>
              <a:t>Method of implementation:</a:t>
            </a:r>
            <a:endParaRPr lang="en-US" sz="3200" dirty="0">
              <a:latin typeface="Bookman Old Style" panose="02050604050505020204" pitchFamily="18" charset="0"/>
            </a:endParaRPr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4075611" y="1423853"/>
            <a:ext cx="7471954" cy="54341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We’ve implemented our game using the turtle library that is pre-installed as part of standard python installation.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Turtle graphics is a popular introductory graphics library in Python - 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“turtle” (a little robot with a pen)</a:t>
            </a:r>
            <a:endParaRPr lang="en-US" sz="1600" dirty="0" smtClean="0">
              <a:solidFill>
                <a:srgbClr val="002060"/>
              </a:solidFill>
              <a:latin typeface="Bookman Old Style" panose="0205060405050502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It provides a simple and interactive way to create graphics and drawings. The concept is based on a metaphor of a turtle moving around the screen, leaving a trail as it moves.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We’ve used:</a:t>
            </a:r>
          </a:p>
          <a:p>
            <a:pPr algn="just"/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1. </a:t>
            </a:r>
            <a:r>
              <a:rPr lang="en-US" sz="1600" b="1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Turtle Object Creation</a:t>
            </a: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: Turtles are created to represent graphical elements like paddles, ball, and text.</a:t>
            </a:r>
          </a:p>
          <a:p>
            <a:pPr algn="just"/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2. </a:t>
            </a:r>
            <a:r>
              <a:rPr lang="en-US" sz="1600" b="1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Turtle Graphics Window (Screen)</a:t>
            </a: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: The main turtle graphics window is created with </a:t>
            </a:r>
            <a:r>
              <a:rPr lang="en-US" sz="1600" dirty="0" err="1" smtClean="0">
                <a:solidFill>
                  <a:srgbClr val="002060"/>
                </a:solidFill>
                <a:latin typeface="Bookman Old Style" panose="02050604050505020204" pitchFamily="18" charset="0"/>
              </a:rPr>
              <a:t>turtle.Screen</a:t>
            </a: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().</a:t>
            </a:r>
          </a:p>
          <a:p>
            <a:pPr algn="just"/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3. </a:t>
            </a:r>
            <a:r>
              <a:rPr lang="en-US" sz="1600" b="1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Turtle Movement and Drawing</a:t>
            </a: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: Turtles are used to move and draw on the screen, updating positions.</a:t>
            </a:r>
          </a:p>
          <a:p>
            <a:pPr algn="just"/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4. </a:t>
            </a:r>
            <a:r>
              <a:rPr lang="en-US" sz="1600" b="1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Turtle Appearance Configuration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:</a:t>
            </a: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 Turtles' appearances are configured using methods like shape() and color().</a:t>
            </a:r>
            <a:endParaRPr lang="en-US" sz="1600" dirty="0">
              <a:solidFill>
                <a:srgbClr val="002060"/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2050" name="Picture 2" descr="Python Turtle Initial Screen Ne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32" y="1846796"/>
            <a:ext cx="2954564" cy="2860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00224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4"/>
          <p:cNvSpPr txBox="1">
            <a:spLocks/>
          </p:cNvSpPr>
          <p:nvPr/>
        </p:nvSpPr>
        <p:spPr>
          <a:xfrm>
            <a:off x="3838575" y="614228"/>
            <a:ext cx="7632790" cy="54341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5. </a:t>
            </a:r>
            <a:r>
              <a:rPr lang="en-US" sz="16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Text Display with Turtle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: Turtles display text on the screen using the write() function.</a:t>
            </a:r>
          </a:p>
          <a:p>
            <a:pPr algn="just"/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6. </a:t>
            </a:r>
            <a:r>
              <a:rPr lang="en-US" sz="16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Event Handling with </a:t>
            </a:r>
            <a:r>
              <a:rPr lang="en-US" sz="1600" b="1" dirty="0" err="1">
                <a:solidFill>
                  <a:srgbClr val="002060"/>
                </a:solidFill>
                <a:latin typeface="Bookman Old Style" panose="02050604050505020204" pitchFamily="18" charset="0"/>
              </a:rPr>
              <a:t>win.listen</a:t>
            </a:r>
            <a:r>
              <a:rPr lang="en-US" sz="16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() and </a:t>
            </a:r>
            <a:r>
              <a:rPr lang="en-US" sz="1600" b="1" dirty="0" err="1">
                <a:solidFill>
                  <a:srgbClr val="002060"/>
                </a:solidFill>
                <a:latin typeface="Bookman Old Style" panose="02050604050505020204" pitchFamily="18" charset="0"/>
              </a:rPr>
              <a:t>win.onkeypress</a:t>
            </a:r>
            <a:r>
              <a:rPr lang="en-US" sz="16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()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: listen() enables the window to listen for keyboard inputs, and </a:t>
            </a:r>
            <a:r>
              <a:rPr lang="en-US" sz="1600" dirty="0" err="1">
                <a:solidFill>
                  <a:srgbClr val="002060"/>
                </a:solidFill>
                <a:latin typeface="Bookman Old Style" panose="02050604050505020204" pitchFamily="18" charset="0"/>
              </a:rPr>
              <a:t>onkeypress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() binds functions to keys.</a:t>
            </a:r>
          </a:p>
          <a:p>
            <a:pPr algn="just"/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7. </a:t>
            </a:r>
            <a:r>
              <a:rPr lang="en-US" sz="16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Continuous Screen Update with </a:t>
            </a:r>
            <a:r>
              <a:rPr lang="en-US" sz="1600" b="1" dirty="0" err="1">
                <a:solidFill>
                  <a:srgbClr val="002060"/>
                </a:solidFill>
                <a:latin typeface="Bookman Old Style" panose="02050604050505020204" pitchFamily="18" charset="0"/>
              </a:rPr>
              <a:t>win.update</a:t>
            </a:r>
            <a:r>
              <a:rPr lang="en-US" sz="16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()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: The update() function is used to continuously update the screen for smooth graphics.</a:t>
            </a:r>
          </a:p>
          <a:p>
            <a:pPr algn="just"/>
            <a:endParaRPr lang="en-US" sz="1600" dirty="0" smtClean="0">
              <a:solidFill>
                <a:srgbClr val="002060"/>
              </a:solidFill>
              <a:latin typeface="Bookman Old Style" panose="0205060405050502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To 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enhance the gaming experience, we integrated external libraries such as </a:t>
            </a:r>
            <a:r>
              <a:rPr lang="en-US" sz="1600" b="1" dirty="0" err="1">
                <a:solidFill>
                  <a:srgbClr val="002060"/>
                </a:solidFill>
                <a:latin typeface="Bookman Old Style" panose="02050604050505020204" pitchFamily="18" charset="0"/>
              </a:rPr>
              <a:t>winsound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 and </a:t>
            </a:r>
            <a:r>
              <a:rPr lang="en-US" sz="16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time.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 </a:t>
            </a:r>
            <a:endParaRPr lang="en-US" sz="1600" dirty="0" smtClean="0">
              <a:solidFill>
                <a:srgbClr val="002060"/>
              </a:solidFill>
              <a:latin typeface="Bookman Old Style" panose="0205060405050502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The </a:t>
            </a:r>
            <a:r>
              <a:rPr lang="en-US" sz="1600" b="1" dirty="0" err="1">
                <a:solidFill>
                  <a:srgbClr val="002060"/>
                </a:solidFill>
                <a:latin typeface="Bookman Old Style" panose="02050604050505020204" pitchFamily="18" charset="0"/>
              </a:rPr>
              <a:t>winsound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 library played a pivotal role in introducing sound effects, triggering audio feedback during scoring events and paddle-ball collisions. This auditory layer contributed to a more immersive gameplay atmosphere. </a:t>
            </a:r>
            <a:endParaRPr lang="en-US" sz="1600" dirty="0" smtClean="0">
              <a:solidFill>
                <a:srgbClr val="002060"/>
              </a:solidFill>
              <a:latin typeface="Bookman Old Style" panose="0205060405050502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 smtClean="0">
                <a:solidFill>
                  <a:srgbClr val="002060"/>
                </a:solidFill>
                <a:latin typeface="Bookman Old Style" panose="02050604050505020204" pitchFamily="18" charset="0"/>
              </a:rPr>
              <a:t>Additionally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, the </a:t>
            </a:r>
            <a:r>
              <a:rPr lang="en-US" sz="16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time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 library was employed to manage timing aspects, introducing deliberate delays for visual effects, particularly during the countdown sequence at the beginning of the game. </a:t>
            </a:r>
            <a:endParaRPr lang="en-US" sz="1600" dirty="0" smtClean="0">
              <a:solidFill>
                <a:srgbClr val="002060"/>
              </a:solidFill>
              <a:latin typeface="Bookman Old Style" panose="020506040505050202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Deliberate pauses during the countdown sequence, achieved with </a:t>
            </a:r>
            <a:r>
              <a:rPr lang="en-US" sz="1600" b="1" dirty="0" err="1">
                <a:solidFill>
                  <a:srgbClr val="002060"/>
                </a:solidFill>
                <a:latin typeface="Bookman Old Style" panose="02050604050505020204" pitchFamily="18" charset="0"/>
              </a:rPr>
              <a:t>time.sleep</a:t>
            </a:r>
            <a:r>
              <a:rPr lang="en-US" sz="1600" b="1" dirty="0">
                <a:solidFill>
                  <a:srgbClr val="002060"/>
                </a:solidFill>
                <a:latin typeface="Bookman Old Style" panose="02050604050505020204" pitchFamily="18" charset="0"/>
              </a:rPr>
              <a:t>()</a:t>
            </a:r>
            <a:r>
              <a:rPr lang="en-US" sz="1600" dirty="0">
                <a:solidFill>
                  <a:srgbClr val="002060"/>
                </a:solidFill>
                <a:latin typeface="Bookman Old Style" panose="02050604050505020204" pitchFamily="18" charset="0"/>
              </a:rPr>
              <a:t>, not only served a functional purpose but also contributed to the overall aesthetics of the game, providing players with a visually appealing and well-paced introduction to the gameplay.</a:t>
            </a:r>
          </a:p>
        </p:txBody>
      </p:sp>
    </p:spTree>
    <p:extLst>
      <p:ext uri="{BB962C8B-B14F-4D97-AF65-F5344CB8AC3E}">
        <p14:creationId xmlns:p14="http://schemas.microsoft.com/office/powerpoint/2010/main" val="29820647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3372" y="2481942"/>
            <a:ext cx="6400800" cy="840586"/>
          </a:xfrm>
        </p:spPr>
        <p:txBody>
          <a:bodyPr/>
          <a:lstStyle/>
          <a:p>
            <a:r>
              <a:rPr lang="en-US" dirty="0" smtClean="0">
                <a:latin typeface="Bookman Old Style" panose="02050604050505020204" pitchFamily="18" charset="0"/>
              </a:rPr>
              <a:t>Source Code</a:t>
            </a:r>
            <a:endParaRPr lang="en-US" dirty="0">
              <a:latin typeface="Bookman Old Style" panose="0205060405050502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657" y="4077271"/>
            <a:ext cx="2991267" cy="221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1" y="838497"/>
            <a:ext cx="3632199" cy="5245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5899" y="838497"/>
            <a:ext cx="3913803" cy="5245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4801" y="838497"/>
            <a:ext cx="3911705" cy="5245099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3930650" y="0"/>
            <a:ext cx="0" cy="685800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016875" y="0"/>
            <a:ext cx="0" cy="685800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5583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=""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5967" y="453671"/>
            <a:ext cx="6400800" cy="840586"/>
          </a:xfrm>
        </p:spPr>
        <p:txBody>
          <a:bodyPr/>
          <a:lstStyle/>
          <a:p>
            <a:r>
              <a:rPr lang="en-US" dirty="0" smtClean="0">
                <a:latin typeface="Bookman Old Style" panose="02050604050505020204" pitchFamily="18" charset="0"/>
              </a:rPr>
              <a:t>Output</a:t>
            </a:r>
            <a:endParaRPr lang="en-US" dirty="0">
              <a:latin typeface="Bookman Old Style" panose="02050604050505020204" pitchFamily="18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1179" y="1654629"/>
            <a:ext cx="6210376" cy="486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8794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_Win32_LW_V3" id="{C7F113B6-FBDA-4F10-933F-4E311BEF9DB6}" vid="{EF289688-14D1-4270-8C5A-2936018297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4D542F6-3184-4387-BE39-8DA735EB550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2D6F65D-59DB-459C-812A-E954DE5F051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117FA41-AE03-4A0A-A9B0-817CABD0947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191</TotalTime>
  <Words>590</Words>
  <Application>Microsoft Office PowerPoint</Application>
  <PresentationFormat>Widescreen</PresentationFormat>
  <Paragraphs>42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Arial Black</vt:lpstr>
      <vt:lpstr>Bookman Old Style</vt:lpstr>
      <vt:lpstr>Calibri</vt:lpstr>
      <vt:lpstr>Goudy Old Style</vt:lpstr>
      <vt:lpstr>Sabon Next LT</vt:lpstr>
      <vt:lpstr>Wingdings</vt:lpstr>
      <vt:lpstr>Custom</vt:lpstr>
      <vt:lpstr>Python Laboratory  project pong game team – 6 semester - III</vt:lpstr>
      <vt:lpstr>Contents</vt:lpstr>
      <vt:lpstr>Problem Definition</vt:lpstr>
      <vt:lpstr>Design components:</vt:lpstr>
      <vt:lpstr>PowerPoint Presentation</vt:lpstr>
      <vt:lpstr>PowerPoint Presentation</vt:lpstr>
      <vt:lpstr>Source Code</vt:lpstr>
      <vt:lpstr>PowerPoint Presentation</vt:lpstr>
      <vt:lpstr>Output</vt:lpstr>
      <vt:lpstr>THANK YOU!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subject/>
  <dc:creator>Chaitanya</dc:creator>
  <cp:lastModifiedBy>Prasad GRN</cp:lastModifiedBy>
  <cp:revision>12</cp:revision>
  <dcterms:created xsi:type="dcterms:W3CDTF">2023-09-18T16:27:30Z</dcterms:created>
  <dcterms:modified xsi:type="dcterms:W3CDTF">2024-01-04T18:10:35Z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